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handoutMasterIdLst>
    <p:handoutMasterId r:id="rId109"/>
  </p:handoutMasterIdLst>
  <p:sldIdLst>
    <p:sldId id="256" r:id="rId2"/>
    <p:sldId id="445" r:id="rId3"/>
    <p:sldId id="277" r:id="rId4"/>
    <p:sldId id="497" r:id="rId5"/>
    <p:sldId id="496" r:id="rId6"/>
    <p:sldId id="273" r:id="rId7"/>
    <p:sldId id="347" r:id="rId8"/>
    <p:sldId id="358" r:id="rId9"/>
    <p:sldId id="359" r:id="rId10"/>
    <p:sldId id="360" r:id="rId11"/>
    <p:sldId id="460" r:id="rId12"/>
    <p:sldId id="461" r:id="rId13"/>
    <p:sldId id="462" r:id="rId14"/>
    <p:sldId id="463" r:id="rId15"/>
    <p:sldId id="464" r:id="rId16"/>
    <p:sldId id="465" r:id="rId17"/>
    <p:sldId id="466" r:id="rId18"/>
    <p:sldId id="467" r:id="rId19"/>
    <p:sldId id="468" r:id="rId20"/>
    <p:sldId id="469" r:id="rId21"/>
    <p:sldId id="470" r:id="rId22"/>
    <p:sldId id="471" r:id="rId23"/>
    <p:sldId id="472" r:id="rId24"/>
    <p:sldId id="387" r:id="rId25"/>
    <p:sldId id="368" r:id="rId26"/>
    <p:sldId id="369" r:id="rId27"/>
    <p:sldId id="371" r:id="rId28"/>
    <p:sldId id="372" r:id="rId29"/>
    <p:sldId id="373"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406" r:id="rId50"/>
    <p:sldId id="394" r:id="rId51"/>
    <p:sldId id="396" r:id="rId52"/>
    <p:sldId id="397" r:id="rId53"/>
    <p:sldId id="399" r:id="rId54"/>
    <p:sldId id="407" r:id="rId55"/>
    <p:sldId id="410" r:id="rId56"/>
    <p:sldId id="411" r:id="rId57"/>
    <p:sldId id="412" r:id="rId58"/>
    <p:sldId id="413" r:id="rId59"/>
    <p:sldId id="414" r:id="rId60"/>
    <p:sldId id="415" r:id="rId61"/>
    <p:sldId id="416" r:id="rId62"/>
    <p:sldId id="417" r:id="rId63"/>
    <p:sldId id="418" r:id="rId64"/>
    <p:sldId id="419" r:id="rId65"/>
    <p:sldId id="420" r:id="rId66"/>
    <p:sldId id="400" r:id="rId67"/>
    <p:sldId id="401" r:id="rId68"/>
    <p:sldId id="421" r:id="rId69"/>
    <p:sldId id="402" r:id="rId70"/>
    <p:sldId id="422" r:id="rId71"/>
    <p:sldId id="403" r:id="rId72"/>
    <p:sldId id="404" r:id="rId73"/>
    <p:sldId id="405" r:id="rId74"/>
    <p:sldId id="437" r:id="rId75"/>
    <p:sldId id="423" r:id="rId76"/>
    <p:sldId id="424" r:id="rId77"/>
    <p:sldId id="425" r:id="rId78"/>
    <p:sldId id="438" r:id="rId79"/>
    <p:sldId id="426" r:id="rId80"/>
    <p:sldId id="427" r:id="rId81"/>
    <p:sldId id="429" r:id="rId82"/>
    <p:sldId id="430" r:id="rId83"/>
    <p:sldId id="439" r:id="rId84"/>
    <p:sldId id="431" r:id="rId85"/>
    <p:sldId id="432" r:id="rId86"/>
    <p:sldId id="433" r:id="rId87"/>
    <p:sldId id="440" r:id="rId88"/>
    <p:sldId id="434" r:id="rId89"/>
    <p:sldId id="443" r:id="rId90"/>
    <p:sldId id="435" r:id="rId91"/>
    <p:sldId id="441" r:id="rId92"/>
    <p:sldId id="442" r:id="rId93"/>
    <p:sldId id="444" r:id="rId94"/>
    <p:sldId id="473" r:id="rId95"/>
    <p:sldId id="474" r:id="rId96"/>
    <p:sldId id="475" r:id="rId97"/>
    <p:sldId id="476" r:id="rId98"/>
    <p:sldId id="477" r:id="rId99"/>
    <p:sldId id="478" r:id="rId100"/>
    <p:sldId id="479" r:id="rId101"/>
    <p:sldId id="459" r:id="rId102"/>
    <p:sldId id="452" r:id="rId103"/>
    <p:sldId id="453" r:id="rId104"/>
    <p:sldId id="454" r:id="rId105"/>
    <p:sldId id="455" r:id="rId106"/>
    <p:sldId id="495" r:id="rId10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7"/>
            <p14:sldId id="497"/>
            <p14:sldId id="496"/>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 id="495"/>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6" d="100"/>
          <a:sy n="116" d="100"/>
        </p:scale>
        <p:origin x="-2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15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xmlns="" val="20000"/>
                    </a:ext>
                  </a:extLst>
                </a:gridCol>
                <a:gridCol w="956719">
                  <a:extLst>
                    <a:ext uri="{9D8B030D-6E8A-4147-A177-3AD203B41FA5}">
                      <a16:colId xmlns:a16="http://schemas.microsoft.com/office/drawing/2014/main" xmlns="" val="20001"/>
                    </a:ext>
                  </a:extLst>
                </a:gridCol>
                <a:gridCol w="956719">
                  <a:extLst>
                    <a:ext uri="{9D8B030D-6E8A-4147-A177-3AD203B41FA5}">
                      <a16:colId xmlns:a16="http://schemas.microsoft.com/office/drawing/2014/main" xmlns="" val="748956557"/>
                    </a:ext>
                  </a:extLst>
                </a:gridCol>
                <a:gridCol w="956719">
                  <a:extLst>
                    <a:ext uri="{9D8B030D-6E8A-4147-A177-3AD203B41FA5}">
                      <a16:colId xmlns:a16="http://schemas.microsoft.com/office/drawing/2014/main" xmlns="" val="2052663771"/>
                    </a:ext>
                  </a:extLst>
                </a:gridCol>
                <a:gridCol w="956719">
                  <a:extLst>
                    <a:ext uri="{9D8B030D-6E8A-4147-A177-3AD203B41FA5}">
                      <a16:colId xmlns:a16="http://schemas.microsoft.com/office/drawing/2014/main" xmlns="" val="1774092345"/>
                    </a:ext>
                  </a:extLst>
                </a:gridCol>
                <a:gridCol w="956719">
                  <a:extLst>
                    <a:ext uri="{9D8B030D-6E8A-4147-A177-3AD203B41FA5}">
                      <a16:colId xmlns:a16="http://schemas.microsoft.com/office/drawing/2014/main" xmlns=""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xmlns=""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xmlns=""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5" name="제목 개체 틀 9">
            <a:extLst>
              <a:ext uri="{FF2B5EF4-FFF2-40B4-BE49-F238E27FC236}">
                <a16:creationId xmlns:a16="http://schemas.microsoft.com/office/drawing/2014/main" xmlns=""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xmlns="" val="20000"/>
                    </a:ext>
                  </a:extLst>
                </a:gridCol>
                <a:gridCol w="2976331">
                  <a:extLst>
                    <a:ext uri="{9D8B030D-6E8A-4147-A177-3AD203B41FA5}">
                      <a16:colId xmlns:a16="http://schemas.microsoft.com/office/drawing/2014/main" xmlns="" val="20001"/>
                    </a:ext>
                  </a:extLst>
                </a:gridCol>
                <a:gridCol w="1055397">
                  <a:extLst>
                    <a:ext uri="{9D8B030D-6E8A-4147-A177-3AD203B41FA5}">
                      <a16:colId xmlns:a16="http://schemas.microsoft.com/office/drawing/2014/main" xmlns="" val="20002"/>
                    </a:ext>
                  </a:extLst>
                </a:gridCol>
                <a:gridCol w="3361093">
                  <a:extLst>
                    <a:ext uri="{9D8B030D-6E8A-4147-A177-3AD203B41FA5}">
                      <a16:colId xmlns:a16="http://schemas.microsoft.com/office/drawing/2014/main" xmlns="" val="20003"/>
                    </a:ext>
                  </a:extLst>
                </a:gridCol>
                <a:gridCol w="2370770">
                  <a:extLst>
                    <a:ext uri="{9D8B030D-6E8A-4147-A177-3AD203B41FA5}">
                      <a16:colId xmlns:a16="http://schemas.microsoft.com/office/drawing/2014/main" xmlns="" val="20004"/>
                    </a:ext>
                  </a:extLst>
                </a:gridCol>
                <a:gridCol w="555955">
                  <a:extLst>
                    <a:ext uri="{9D8B030D-6E8A-4147-A177-3AD203B41FA5}">
                      <a16:colId xmlns:a16="http://schemas.microsoft.com/office/drawing/2014/main" xmlns="" val="20006"/>
                    </a:ext>
                  </a:extLst>
                </a:gridCol>
                <a:gridCol w="623991">
                  <a:extLst>
                    <a:ext uri="{9D8B030D-6E8A-4147-A177-3AD203B41FA5}">
                      <a16:colId xmlns:a16="http://schemas.microsoft.com/office/drawing/2014/main" xmlns=""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en-US" altLang="ko-KR" dirty="0"/>
          </a:p>
          <a:p>
            <a:r>
              <a:rPr lang="ko-KR" altLang="en-US" dirty="0" smtClean="0"/>
              <a:t>메인 페이지</a:t>
            </a:r>
            <a:endParaRPr lang="ko-KR" altLang="en-US" dirty="0"/>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70950348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999656"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999656"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11"/>
          <p:cNvSpPr/>
          <p:nvPr/>
        </p:nvSpPr>
        <p:spPr>
          <a:xfrm>
            <a:off x="307166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4" name="타원 14"/>
          <p:cNvSpPr/>
          <p:nvPr/>
        </p:nvSpPr>
        <p:spPr>
          <a:xfrm>
            <a:off x="451182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7" name="표 16">
            <a:extLst>
              <a:ext uri="{FF2B5EF4-FFF2-40B4-BE49-F238E27FC236}">
                <a16:creationId xmlns:a16="http://schemas.microsoft.com/office/drawing/2014/main" xmlns="" id="{738904D7-DF12-4CA2-90AB-70D7FA062C14}"/>
              </a:ext>
            </a:extLst>
          </p:cNvPr>
          <p:cNvGraphicFramePr>
            <a:graphicFrameLocks noGrp="1"/>
          </p:cNvGraphicFramePr>
          <p:nvPr>
            <p:extLst>
              <p:ext uri="{D42A27DB-BD31-4B8C-83A1-F6EECF244321}">
                <p14:modId xmlns:p14="http://schemas.microsoft.com/office/powerpoint/2010/main" val="3847003011"/>
              </p:ext>
            </p:extLst>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bl>
          </a:graphicData>
        </a:graphic>
      </p:graphicFrame>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5359824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5807968"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646080178"/>
              </p:ext>
            </p:extLst>
          </p:nvPr>
        </p:nvGraphicFramePr>
        <p:xfrm>
          <a:off x="8688288" y="476672"/>
          <a:ext cx="3384376" cy="22964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4583832"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5159896"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4871864"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xmlns=""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xmlns="" id="{AE11CD59-F657-4C6C-8005-E701987E13FA}"/>
              </a:ext>
            </a:extLst>
          </p:cNvPr>
          <p:cNvSpPr/>
          <p:nvPr/>
        </p:nvSpPr>
        <p:spPr>
          <a:xfrm>
            <a:off x="4164788"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906323892"/>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4655840" y="323431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4572205" y="35010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4068443-3440-4F66-936F-391B7AAA7F39}"/>
              </a:ext>
            </a:extLst>
          </p:cNvPr>
          <p:cNvSpPr/>
          <p:nvPr/>
        </p:nvSpPr>
        <p:spPr>
          <a:xfrm>
            <a:off x="50878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00565515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5117871"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smtClean="0"/>
              <a:t>URL</a:t>
            </a:r>
            <a:endParaRPr lang="ko-KR" altLang="en-US" dirty="0"/>
          </a:p>
        </p:txBody>
      </p:sp>
      <p:sp>
        <p:nvSpPr>
          <p:cNvPr id="9" name="TextBox 8"/>
          <p:cNvSpPr txBox="1"/>
          <p:nvPr/>
        </p:nvSpPr>
        <p:spPr>
          <a:xfrm>
            <a:off x="1415480" y="1988840"/>
            <a:ext cx="3602589" cy="369332"/>
          </a:xfrm>
          <a:prstGeom prst="rect">
            <a:avLst/>
          </a:prstGeom>
          <a:noFill/>
        </p:spPr>
        <p:txBody>
          <a:bodyPr wrap="none" rtlCol="0">
            <a:spAutoFit/>
          </a:bodyPr>
          <a:lstStyle/>
          <a:p>
            <a:r>
              <a:rPr lang="en-US" altLang="ko-KR" dirty="0" smtClean="0"/>
              <a:t>Server Domain : deukkeun.kro.kr</a:t>
            </a:r>
            <a:endParaRPr lang="ko-KR" altLang="en-US" dirty="0"/>
          </a:p>
        </p:txBody>
      </p:sp>
      <p:sp>
        <p:nvSpPr>
          <p:cNvPr id="10" name="TextBox 9"/>
          <p:cNvSpPr txBox="1"/>
          <p:nvPr/>
        </p:nvSpPr>
        <p:spPr>
          <a:xfrm>
            <a:off x="1415480" y="2908980"/>
            <a:ext cx="4538102" cy="369332"/>
          </a:xfrm>
          <a:prstGeom prst="rect">
            <a:avLst/>
          </a:prstGeom>
          <a:noFill/>
        </p:spPr>
        <p:txBody>
          <a:bodyPr wrap="none" rtlCol="0">
            <a:spAutoFit/>
          </a:bodyPr>
          <a:lstStyle/>
          <a:p>
            <a:r>
              <a:rPr lang="en-US" altLang="ko-KR" dirty="0" smtClean="0"/>
              <a:t>SVN : https://svn.riouxsvn.com/team4_bjh</a:t>
            </a:r>
            <a:endParaRPr lang="ko-KR" altLang="en-US" dirty="0"/>
          </a:p>
        </p:txBody>
      </p:sp>
    </p:spTree>
    <p:extLst>
      <p:ext uri="{BB962C8B-B14F-4D97-AF65-F5344CB8AC3E}">
        <p14:creationId xmlns:p14="http://schemas.microsoft.com/office/powerpoint/2010/main" val="234703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회원가입</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02845242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xmlns="" id="{54068443-3440-4F66-936F-391B7AAA7F39}"/>
              </a:ext>
            </a:extLst>
          </p:cNvPr>
          <p:cNvSpPr/>
          <p:nvPr/>
        </p:nvSpPr>
        <p:spPr>
          <a:xfrm>
            <a:off x="5103177" y="359370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1</a:t>
            </a:r>
            <a:endParaRPr lang="ko-KR" altLang="en-US" sz="1000" b="1" dirty="0">
              <a:solidFill>
                <a:schemeClr val="tx1"/>
              </a:solidFill>
            </a:endParaRPr>
          </a:p>
        </p:txBody>
      </p:sp>
      <p:sp>
        <p:nvSpPr>
          <p:cNvPr id="10" name="타원 9">
            <a:extLst>
              <a:ext uri="{FF2B5EF4-FFF2-40B4-BE49-F238E27FC236}">
                <a16:creationId xmlns:a16="http://schemas.microsoft.com/office/drawing/2014/main" xmlns="" id="{8CD456B5-F6EF-4BB6-8565-D3EDDFADB52E}"/>
              </a:ext>
            </a:extLst>
          </p:cNvPr>
          <p:cNvSpPr/>
          <p:nvPr/>
        </p:nvSpPr>
        <p:spPr>
          <a:xfrm>
            <a:off x="5103176" y="404224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264EC15-B78E-44F1-B23A-521E6C840BF0}"/>
              </a:ext>
            </a:extLst>
          </p:cNvPr>
          <p:cNvSpPr/>
          <p:nvPr/>
        </p:nvSpPr>
        <p:spPr>
          <a:xfrm>
            <a:off x="3359696"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7E67CAB5-0B02-486A-8F86-E661594E698F}"/>
              </a:ext>
            </a:extLst>
          </p:cNvPr>
          <p:cNvSpPr/>
          <p:nvPr/>
        </p:nvSpPr>
        <p:spPr>
          <a:xfrm>
            <a:off x="3861057"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184351158"/>
              </p:ext>
            </p:extLst>
          </p:nvPr>
        </p:nvGraphicFramePr>
        <p:xfrm>
          <a:off x="8688288" y="476672"/>
          <a:ext cx="3384376" cy="215398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xmlns="" id="{8A5EEC94-99D8-4240-AF27-5213BE179588}"/>
              </a:ext>
            </a:extLst>
          </p:cNvPr>
          <p:cNvSpPr/>
          <p:nvPr/>
        </p:nvSpPr>
        <p:spPr>
          <a:xfrm>
            <a:off x="5032994" y="41039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xmlns="" id="{8A5EEC94-99D8-4240-AF27-5213BE179588}"/>
              </a:ext>
            </a:extLst>
          </p:cNvPr>
          <p:cNvSpPr/>
          <p:nvPr/>
        </p:nvSpPr>
        <p:spPr>
          <a:xfrm>
            <a:off x="5032994" y="443844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xmlns="" id="{8A5EEC94-99D8-4240-AF27-5213BE179588}"/>
              </a:ext>
            </a:extLst>
          </p:cNvPr>
          <p:cNvSpPr/>
          <p:nvPr/>
        </p:nvSpPr>
        <p:spPr>
          <a:xfrm>
            <a:off x="4439816"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xmlns="" id="{8A5EEC94-99D8-4240-AF27-5213BE179588}"/>
              </a:ext>
            </a:extLst>
          </p:cNvPr>
          <p:cNvSpPr/>
          <p:nvPr/>
        </p:nvSpPr>
        <p:spPr>
          <a:xfrm>
            <a:off x="4572539" y="58052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179759661"/>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5014532" y="26911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3719736" y="481039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4655840" y="518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A5EEC94-99D8-4240-AF27-5213BE179588}"/>
              </a:ext>
            </a:extLst>
          </p:cNvPr>
          <p:cNvSpPr/>
          <p:nvPr/>
        </p:nvSpPr>
        <p:spPr>
          <a:xfrm>
            <a:off x="3503712"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798034701"/>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01296566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로그인</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623731036"/>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4655840"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3287688"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아이디 찾기와 비밀번호 찾기</a:t>
            </a:r>
            <a:r>
              <a:rPr lang="en-US" altLang="ko-KR" dirty="0" smtClean="0"/>
              <a:t>, </a:t>
            </a:r>
            <a:r>
              <a:rPr lang="ko-KR" altLang="en-US" dirty="0" smtClean="0"/>
              <a:t>비밀번호 </a:t>
            </a:r>
            <a:r>
              <a:rPr lang="ko-KR" altLang="en-US" dirty="0"/>
              <a:t>변경</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xmlns="" id="{2597D4FB-0C0F-4941-887D-E5E16C17540A}"/>
              </a:ext>
            </a:extLst>
          </p:cNvPr>
          <p:cNvGraphicFramePr>
            <a:graphicFrameLocks noGrp="1"/>
          </p:cNvGraphicFramePr>
          <p:nvPr>
            <p:extLst>
              <p:ext uri="{D42A27DB-BD31-4B8C-83A1-F6EECF244321}">
                <p14:modId xmlns:p14="http://schemas.microsoft.com/office/powerpoint/2010/main" val="2232479706"/>
              </p:ext>
            </p:extLst>
          </p:nvPr>
        </p:nvGraphicFramePr>
        <p:xfrm>
          <a:off x="1055440" y="978854"/>
          <a:ext cx="9838393" cy="540976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xmlns="" val="20000"/>
                    </a:ext>
                  </a:extLst>
                </a:gridCol>
                <a:gridCol w="282606">
                  <a:extLst>
                    <a:ext uri="{9D8B030D-6E8A-4147-A177-3AD203B41FA5}">
                      <a16:colId xmlns:a16="http://schemas.microsoft.com/office/drawing/2014/main" xmlns="" val="20005"/>
                    </a:ext>
                  </a:extLst>
                </a:gridCol>
                <a:gridCol w="282606">
                  <a:extLst>
                    <a:ext uri="{9D8B030D-6E8A-4147-A177-3AD203B41FA5}">
                      <a16:colId xmlns:a16="http://schemas.microsoft.com/office/drawing/2014/main" xmlns="" val="1932864301"/>
                    </a:ext>
                  </a:extLst>
                </a:gridCol>
                <a:gridCol w="282606">
                  <a:extLst>
                    <a:ext uri="{9D8B030D-6E8A-4147-A177-3AD203B41FA5}">
                      <a16:colId xmlns:a16="http://schemas.microsoft.com/office/drawing/2014/main" xmlns="" val="627806087"/>
                    </a:ext>
                  </a:extLst>
                </a:gridCol>
                <a:gridCol w="282606">
                  <a:extLst>
                    <a:ext uri="{9D8B030D-6E8A-4147-A177-3AD203B41FA5}">
                      <a16:colId xmlns:a16="http://schemas.microsoft.com/office/drawing/2014/main" xmlns="" val="371778404"/>
                    </a:ext>
                  </a:extLst>
                </a:gridCol>
                <a:gridCol w="282606">
                  <a:extLst>
                    <a:ext uri="{9D8B030D-6E8A-4147-A177-3AD203B41FA5}">
                      <a16:colId xmlns:a16="http://schemas.microsoft.com/office/drawing/2014/main" xmlns="" val="305405284"/>
                    </a:ext>
                  </a:extLst>
                </a:gridCol>
                <a:gridCol w="282606">
                  <a:extLst>
                    <a:ext uri="{9D8B030D-6E8A-4147-A177-3AD203B41FA5}">
                      <a16:colId xmlns:a16="http://schemas.microsoft.com/office/drawing/2014/main" xmlns="" val="29543921"/>
                    </a:ext>
                  </a:extLst>
                </a:gridCol>
                <a:gridCol w="282606">
                  <a:extLst>
                    <a:ext uri="{9D8B030D-6E8A-4147-A177-3AD203B41FA5}">
                      <a16:colId xmlns:a16="http://schemas.microsoft.com/office/drawing/2014/main" xmlns="" val="4273928552"/>
                    </a:ext>
                  </a:extLst>
                </a:gridCol>
                <a:gridCol w="282606">
                  <a:extLst>
                    <a:ext uri="{9D8B030D-6E8A-4147-A177-3AD203B41FA5}">
                      <a16:colId xmlns:a16="http://schemas.microsoft.com/office/drawing/2014/main" xmlns="" val="844272191"/>
                    </a:ext>
                  </a:extLst>
                </a:gridCol>
                <a:gridCol w="263843">
                  <a:extLst>
                    <a:ext uri="{9D8B030D-6E8A-4147-A177-3AD203B41FA5}">
                      <a16:colId xmlns:a16="http://schemas.microsoft.com/office/drawing/2014/main" xmlns="" val="1347387674"/>
                    </a:ext>
                  </a:extLst>
                </a:gridCol>
                <a:gridCol w="282606">
                  <a:extLst>
                    <a:ext uri="{9D8B030D-6E8A-4147-A177-3AD203B41FA5}">
                      <a16:colId xmlns:a16="http://schemas.microsoft.com/office/drawing/2014/main" xmlns="" val="1781131391"/>
                    </a:ext>
                  </a:extLst>
                </a:gridCol>
                <a:gridCol w="282606">
                  <a:extLst>
                    <a:ext uri="{9D8B030D-6E8A-4147-A177-3AD203B41FA5}">
                      <a16:colId xmlns:a16="http://schemas.microsoft.com/office/drawing/2014/main" xmlns="" val="384615516"/>
                    </a:ext>
                  </a:extLst>
                </a:gridCol>
                <a:gridCol w="282606">
                  <a:extLst>
                    <a:ext uri="{9D8B030D-6E8A-4147-A177-3AD203B41FA5}">
                      <a16:colId xmlns:a16="http://schemas.microsoft.com/office/drawing/2014/main" xmlns="" val="2585931872"/>
                    </a:ext>
                  </a:extLst>
                </a:gridCol>
                <a:gridCol w="282606">
                  <a:extLst>
                    <a:ext uri="{9D8B030D-6E8A-4147-A177-3AD203B41FA5}">
                      <a16:colId xmlns:a16="http://schemas.microsoft.com/office/drawing/2014/main" xmlns="" val="1608020694"/>
                    </a:ext>
                  </a:extLst>
                </a:gridCol>
                <a:gridCol w="282606">
                  <a:extLst>
                    <a:ext uri="{9D8B030D-6E8A-4147-A177-3AD203B41FA5}">
                      <a16:colId xmlns:a16="http://schemas.microsoft.com/office/drawing/2014/main" xmlns="" val="4164423105"/>
                    </a:ext>
                  </a:extLst>
                </a:gridCol>
                <a:gridCol w="282606">
                  <a:extLst>
                    <a:ext uri="{9D8B030D-6E8A-4147-A177-3AD203B41FA5}">
                      <a16:colId xmlns:a16="http://schemas.microsoft.com/office/drawing/2014/main" xmlns="" val="3233058977"/>
                    </a:ext>
                  </a:extLst>
                </a:gridCol>
                <a:gridCol w="282606">
                  <a:extLst>
                    <a:ext uri="{9D8B030D-6E8A-4147-A177-3AD203B41FA5}">
                      <a16:colId xmlns:a16="http://schemas.microsoft.com/office/drawing/2014/main" xmlns="" val="2889151618"/>
                    </a:ext>
                  </a:extLst>
                </a:gridCol>
                <a:gridCol w="282606">
                  <a:extLst>
                    <a:ext uri="{9D8B030D-6E8A-4147-A177-3AD203B41FA5}">
                      <a16:colId xmlns:a16="http://schemas.microsoft.com/office/drawing/2014/main" xmlns="" val="560411669"/>
                    </a:ext>
                  </a:extLst>
                </a:gridCol>
                <a:gridCol w="282606">
                  <a:extLst>
                    <a:ext uri="{9D8B030D-6E8A-4147-A177-3AD203B41FA5}">
                      <a16:colId xmlns:a16="http://schemas.microsoft.com/office/drawing/2014/main" xmlns="" val="3884846165"/>
                    </a:ext>
                  </a:extLst>
                </a:gridCol>
                <a:gridCol w="282606">
                  <a:extLst>
                    <a:ext uri="{9D8B030D-6E8A-4147-A177-3AD203B41FA5}">
                      <a16:colId xmlns:a16="http://schemas.microsoft.com/office/drawing/2014/main" xmlns="" val="1129982004"/>
                    </a:ext>
                  </a:extLst>
                </a:gridCol>
                <a:gridCol w="282606">
                  <a:extLst>
                    <a:ext uri="{9D8B030D-6E8A-4147-A177-3AD203B41FA5}">
                      <a16:colId xmlns:a16="http://schemas.microsoft.com/office/drawing/2014/main" xmlns="" val="921361012"/>
                    </a:ext>
                  </a:extLst>
                </a:gridCol>
                <a:gridCol w="282606">
                  <a:extLst>
                    <a:ext uri="{9D8B030D-6E8A-4147-A177-3AD203B41FA5}">
                      <a16:colId xmlns:a16="http://schemas.microsoft.com/office/drawing/2014/main" xmlns="" val="1082313226"/>
                    </a:ext>
                  </a:extLst>
                </a:gridCol>
                <a:gridCol w="282606">
                  <a:extLst>
                    <a:ext uri="{9D8B030D-6E8A-4147-A177-3AD203B41FA5}">
                      <a16:colId xmlns:a16="http://schemas.microsoft.com/office/drawing/2014/main" xmlns="" val="3555641462"/>
                    </a:ext>
                  </a:extLst>
                </a:gridCol>
                <a:gridCol w="282606">
                  <a:extLst>
                    <a:ext uri="{9D8B030D-6E8A-4147-A177-3AD203B41FA5}">
                      <a16:colId xmlns:a16="http://schemas.microsoft.com/office/drawing/2014/main" xmlns="" val="2046748408"/>
                    </a:ext>
                  </a:extLst>
                </a:gridCol>
                <a:gridCol w="313055">
                  <a:extLst>
                    <a:ext uri="{9D8B030D-6E8A-4147-A177-3AD203B41FA5}">
                      <a16:colId xmlns:a16="http://schemas.microsoft.com/office/drawing/2014/main" xmlns="" val="61301162"/>
                    </a:ext>
                  </a:extLst>
                </a:gridCol>
                <a:gridCol w="282606">
                  <a:extLst>
                    <a:ext uri="{9D8B030D-6E8A-4147-A177-3AD203B41FA5}">
                      <a16:colId xmlns:a16="http://schemas.microsoft.com/office/drawing/2014/main" xmlns="" val="151961678"/>
                    </a:ext>
                  </a:extLst>
                </a:gridCol>
                <a:gridCol w="313055">
                  <a:extLst>
                    <a:ext uri="{9D8B030D-6E8A-4147-A177-3AD203B41FA5}">
                      <a16:colId xmlns:a16="http://schemas.microsoft.com/office/drawing/2014/main" xmlns="" val="3307757913"/>
                    </a:ext>
                  </a:extLst>
                </a:gridCol>
                <a:gridCol w="282606">
                  <a:extLst>
                    <a:ext uri="{9D8B030D-6E8A-4147-A177-3AD203B41FA5}">
                      <a16:colId xmlns:a16="http://schemas.microsoft.com/office/drawing/2014/main" xmlns="" val="2537069362"/>
                    </a:ext>
                  </a:extLst>
                </a:gridCol>
                <a:gridCol w="282606">
                  <a:extLst>
                    <a:ext uri="{9D8B030D-6E8A-4147-A177-3AD203B41FA5}">
                      <a16:colId xmlns:a16="http://schemas.microsoft.com/office/drawing/2014/main" xmlns="" val="3220850051"/>
                    </a:ext>
                  </a:extLst>
                </a:gridCol>
                <a:gridCol w="282606">
                  <a:extLst>
                    <a:ext uri="{9D8B030D-6E8A-4147-A177-3AD203B41FA5}">
                      <a16:colId xmlns:a16="http://schemas.microsoft.com/office/drawing/2014/main" xmlns="" val="4047037587"/>
                    </a:ext>
                  </a:extLst>
                </a:gridCol>
                <a:gridCol w="282606">
                  <a:extLst>
                    <a:ext uri="{9D8B030D-6E8A-4147-A177-3AD203B41FA5}">
                      <a16:colId xmlns:a16="http://schemas.microsoft.com/office/drawing/2014/main" xmlns=""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a:t>
                      </a:r>
                      <a:r>
                        <a:rPr lang="ko-KR" altLang="en-US" sz="900" dirty="0" smtClean="0">
                          <a:solidFill>
                            <a:schemeClr val="tx1"/>
                          </a:solidFill>
                          <a:latin typeface="+mn-ea"/>
                          <a:ea typeface="+mn-ea"/>
                        </a:rPr>
                        <a:t>현대인이 많습니다</a:t>
                      </a:r>
                      <a:r>
                        <a:rPr lang="en-US" altLang="ko-KR" sz="900" dirty="0" smtClean="0">
                          <a:solidFill>
                            <a:schemeClr val="tx1"/>
                          </a:solidFill>
                          <a:latin typeface="+mn-ea"/>
                          <a:ea typeface="+mn-ea"/>
                        </a:rPr>
                        <a:t>.</a:t>
                      </a:r>
                      <a:r>
                        <a:rPr lang="en-US" altLang="ko-KR" sz="900" baseline="0" dirty="0" smtClean="0">
                          <a:solidFill>
                            <a:schemeClr val="tx1"/>
                          </a:solidFill>
                          <a:latin typeface="+mn-ea"/>
                          <a:ea typeface="+mn-ea"/>
                        </a:rPr>
                        <a:t> </a:t>
                      </a:r>
                      <a:r>
                        <a:rPr lang="ko-KR" altLang="en-US" sz="900" dirty="0" smtClean="0">
                          <a:solidFill>
                            <a:schemeClr val="tx1"/>
                          </a:solidFill>
                          <a:latin typeface="+mn-ea"/>
                          <a:ea typeface="+mn-ea"/>
                        </a:rPr>
                        <a:t>트레이너와 소비자</a:t>
                      </a:r>
                      <a:r>
                        <a:rPr lang="ko-KR" altLang="en-US" sz="900" baseline="0" dirty="0" smtClean="0">
                          <a:solidFill>
                            <a:schemeClr val="tx1"/>
                          </a:solidFill>
                          <a:latin typeface="+mn-ea"/>
                          <a:ea typeface="+mn-ea"/>
                        </a:rPr>
                        <a:t> 간 소통할 수 있는</a:t>
                      </a:r>
                      <a:r>
                        <a:rPr lang="ko-KR" altLang="en-US" sz="900" dirty="0" smtClean="0">
                          <a:solidFill>
                            <a:schemeClr val="tx1"/>
                          </a:solidFill>
                          <a:latin typeface="+mn-ea"/>
                          <a:ea typeface="+mn-ea"/>
                        </a:rPr>
                        <a:t> 사이트가 필요하다고 </a:t>
                      </a:r>
                      <a:r>
                        <a:rPr lang="ko-KR" altLang="en-US" sz="900" dirty="0">
                          <a:solidFill>
                            <a:schemeClr val="tx1"/>
                          </a:solidFill>
                          <a:latin typeface="+mn-ea"/>
                          <a:ea typeface="+mn-ea"/>
                        </a:rPr>
                        <a:t>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252028">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921827172"/>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err="1" smtClean="0">
                          <a:solidFill>
                            <a:schemeClr val="tx1"/>
                          </a:solidFill>
                          <a:latin typeface="+mn-ea"/>
                          <a:ea typeface="+mn-ea"/>
                        </a:rPr>
                        <a:t>이클립스</a:t>
                      </a:r>
                      <a:r>
                        <a:rPr lang="ko-KR" altLang="en-US" sz="900" dirty="0" smtClean="0">
                          <a:solidFill>
                            <a:schemeClr val="tx1"/>
                          </a:solidFill>
                          <a:latin typeface="+mn-ea"/>
                          <a:ea typeface="+mn-ea"/>
                        </a:rPr>
                        <a:t> </a:t>
                      </a:r>
                      <a:r>
                        <a:rPr lang="en-US" altLang="ko-KR" sz="900" dirty="0" smtClean="0">
                          <a:solidFill>
                            <a:schemeClr val="tx1"/>
                          </a:solidFill>
                          <a:latin typeface="+mn-ea"/>
                          <a:ea typeface="+mn-ea"/>
                        </a:rPr>
                        <a:t>/ JDK 1.8 /  TOMCAT / APACHE / ORACLE11G</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5739">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mn-ea"/>
                          <a:ea typeface="+mn-ea"/>
                        </a:rPr>
                        <a:t>JAVA / SQL / JAVASCRIPT /</a:t>
                      </a:r>
                      <a:r>
                        <a:rPr lang="ko-KR" altLang="en-US" sz="900" dirty="0" smtClean="0">
                          <a:solidFill>
                            <a:schemeClr val="tx1"/>
                          </a:solidFill>
                          <a:latin typeface="+mn-ea"/>
                          <a:ea typeface="+mn-ea"/>
                        </a:rPr>
                        <a:t> </a:t>
                      </a:r>
                      <a:r>
                        <a:rPr lang="en-US" altLang="ko-KR" sz="900" dirty="0" smtClean="0">
                          <a:solidFill>
                            <a:schemeClr val="tx1"/>
                          </a:solidFill>
                          <a:latin typeface="+mn-ea"/>
                          <a:ea typeface="+mn-ea"/>
                        </a:rPr>
                        <a:t>HTML</a:t>
                      </a:r>
                      <a:r>
                        <a:rPr lang="en-US" altLang="ko-KR" sz="900" baseline="0" dirty="0" smtClean="0">
                          <a:solidFill>
                            <a:schemeClr val="tx1"/>
                          </a:solidFill>
                          <a:latin typeface="+mn-ea"/>
                          <a:ea typeface="+mn-ea"/>
                        </a:rPr>
                        <a:t> / CSS</a:t>
                      </a:r>
                      <a:endParaRPr lang="en-US" altLang="ko-KR" sz="900" dirty="0" smtClean="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smtClean="0">
                          <a:solidFill>
                            <a:schemeClr val="tx1"/>
                          </a:solidFill>
                          <a:latin typeface="+mn-ea"/>
                          <a:ea typeface="+mn-ea"/>
                        </a:rPr>
                        <a:t>MyBatis</a:t>
                      </a:r>
                      <a:r>
                        <a:rPr lang="en-US" altLang="ko-KR" sz="900" dirty="0" smtClean="0">
                          <a:solidFill>
                            <a:schemeClr val="tx1"/>
                          </a:solidFill>
                          <a:latin typeface="+mn-ea"/>
                          <a:ea typeface="+mn-ea"/>
                        </a:rPr>
                        <a:t> 3.5 / JSTL / COS / OJDBC / JQUERY / JAVA SDK-2.2 / TOMCAT-DBCP / COOLSMS / IAMPORT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xmlns=""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502992516"/>
                  </a:ext>
                </a:extLst>
              </a:tr>
              <a:tr h="125727">
                <a:tc>
                  <a:txBody>
                    <a:bodyPr/>
                    <a:lstStyle/>
                    <a:p>
                      <a:pPr marL="0" indent="0" algn="r" latinLnBrk="1">
                        <a:lnSpc>
                          <a:spcPct val="120000"/>
                        </a:lnSpc>
                        <a:buFont typeface="Arial" panose="020B0604020202020204" pitchFamily="34" charset="0"/>
                        <a:buNone/>
                      </a:pPr>
                      <a:r>
                        <a:rPr lang="en-US" altLang="ko-KR" sz="800" dirty="0" err="1" smtClean="0">
                          <a:solidFill>
                            <a:schemeClr val="tx1"/>
                          </a:solidFill>
                          <a:latin typeface="+mn-ea"/>
                          <a:ea typeface="+mn-ea"/>
                        </a:rPr>
                        <a:t>UserFlow</a:t>
                      </a:r>
                      <a:r>
                        <a:rPr lang="en-US" altLang="ko-KR" sz="800" dirty="0" smtClean="0">
                          <a:solidFill>
                            <a:schemeClr val="tx1"/>
                          </a:solidFill>
                          <a:latin typeface="+mn-ea"/>
                          <a:ea typeface="+mn-ea"/>
                        </a:rPr>
                        <a:t> / </a:t>
                      </a:r>
                      <a:r>
                        <a:rPr lang="en-US" altLang="ko-KR" sz="800" dirty="0">
                          <a:solidFill>
                            <a:schemeClr val="tx1"/>
                          </a:solidFill>
                          <a:latin typeface="+mn-ea"/>
                          <a:ea typeface="+mn-ea"/>
                        </a:rPr>
                        <a:t>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xmlns="" val="2990935818"/>
                  </a:ext>
                </a:extLst>
              </a:tr>
            </a:tbl>
          </a:graphicData>
        </a:graphic>
      </p:graphicFrame>
      <p:sp>
        <p:nvSpPr>
          <p:cNvPr id="5" name="TextBox 4">
            <a:extLst>
              <a:ext uri="{FF2B5EF4-FFF2-40B4-BE49-F238E27FC236}">
                <a16:creationId xmlns:a16="http://schemas.microsoft.com/office/drawing/2014/main" xmlns=""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09864728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xmlns=""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3503712"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A5EEC94-99D8-4240-AF27-5213BE179588}"/>
              </a:ext>
            </a:extLst>
          </p:cNvPr>
          <p:cNvSpPr/>
          <p:nvPr/>
        </p:nvSpPr>
        <p:spPr>
          <a:xfrm>
            <a:off x="4869169"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756770262"/>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xmlns="" id="{8A5EEC94-99D8-4240-AF27-5213BE179588}"/>
              </a:ext>
            </a:extLst>
          </p:cNvPr>
          <p:cNvSpPr/>
          <p:nvPr/>
        </p:nvSpPr>
        <p:spPr>
          <a:xfrm>
            <a:off x="3717041"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8A5EEC94-99D8-4240-AF27-5213BE179588}"/>
              </a:ext>
            </a:extLst>
          </p:cNvPr>
          <p:cNvSpPr/>
          <p:nvPr/>
        </p:nvSpPr>
        <p:spPr>
          <a:xfrm>
            <a:off x="518604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146778354"/>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479985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3578415"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73852334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4511824"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smtClean="0"/>
              <a:t>회원 마이 페이지</a:t>
            </a:r>
            <a:endParaRPr lang="ko-KR" altLang="en-US" dirty="0"/>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872585624"/>
              </p:ext>
            </p:extLst>
          </p:nvPr>
        </p:nvGraphicFramePr>
        <p:xfrm>
          <a:off x="8688288" y="476672"/>
          <a:ext cx="3384376" cy="296924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a:t>
                      </a:r>
                      <a:r>
                        <a:rPr lang="ko-KR" altLang="en-US" sz="800" b="0" dirty="0" smtClean="0">
                          <a:latin typeface="+mn-ea"/>
                          <a:ea typeface="+mn-ea"/>
                        </a:rPr>
                        <a:t>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xmlns=""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EEB4515-B62A-4A90-B9D0-B5E517AEF832}"/>
              </a:ext>
            </a:extLst>
          </p:cNvPr>
          <p:cNvSpPr/>
          <p:nvPr/>
        </p:nvSpPr>
        <p:spPr>
          <a:xfrm>
            <a:off x="4374035" y="255283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97406B3F-5136-47B7-B4AA-8398564687C9}"/>
              </a:ext>
            </a:extLst>
          </p:cNvPr>
          <p:cNvSpPr/>
          <p:nvPr/>
        </p:nvSpPr>
        <p:spPr>
          <a:xfrm>
            <a:off x="6749927" y="34197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3417816F-B845-4295-AF65-24E2E222C097}"/>
              </a:ext>
            </a:extLst>
          </p:cNvPr>
          <p:cNvSpPr/>
          <p:nvPr/>
        </p:nvSpPr>
        <p:spPr>
          <a:xfrm>
            <a:off x="6749926" y="37170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3435E83-0A6D-49CD-8F83-7BDA97325E07}"/>
              </a:ext>
            </a:extLst>
          </p:cNvPr>
          <p:cNvSpPr/>
          <p:nvPr/>
        </p:nvSpPr>
        <p:spPr>
          <a:xfrm>
            <a:off x="6750772" y="40149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040255131"/>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a:t>
                      </a:r>
                      <a:r>
                        <a:rPr lang="ko-KR" altLang="en-US" sz="800" b="0" dirty="0" smtClean="0">
                          <a:latin typeface="+mn-ea"/>
                          <a:ea typeface="+mn-ea"/>
                        </a:rPr>
                        <a:t>시 회원 마이 페이지로 </a:t>
                      </a:r>
                      <a:r>
                        <a:rPr lang="ko-KR" altLang="en-US" sz="800" b="0" dirty="0">
                          <a:latin typeface="+mn-ea"/>
                          <a:ea typeface="+mn-ea"/>
                        </a:rPr>
                        <a:t>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xmlns=""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415183423"/>
              </p:ext>
            </p:extLst>
          </p:nvPr>
        </p:nvGraphicFramePr>
        <p:xfrm>
          <a:off x="8688288" y="476672"/>
          <a:ext cx="3384376" cy="32589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60580621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xmlns=""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0858FD40-DEEF-46F5-AD16-1F613B69D028}"/>
              </a:ext>
            </a:extLst>
          </p:cNvPr>
          <p:cNvSpPr/>
          <p:nvPr/>
        </p:nvSpPr>
        <p:spPr>
          <a:xfrm>
            <a:off x="5198722" y="20608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36D628B-7723-4AD1-BA3A-CED8F90BB0C0}"/>
              </a:ext>
            </a:extLst>
          </p:cNvPr>
          <p:cNvSpPr/>
          <p:nvPr/>
        </p:nvSpPr>
        <p:spPr>
          <a:xfrm>
            <a:off x="5193022" y="22886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E8ED90EB-2F32-453D-99FE-6D246BF1CD50}"/>
              </a:ext>
            </a:extLst>
          </p:cNvPr>
          <p:cNvSpPr/>
          <p:nvPr/>
        </p:nvSpPr>
        <p:spPr>
          <a:xfrm>
            <a:off x="5193022" y="25359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xmlns=""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330389065"/>
              </p:ext>
            </p:extLst>
          </p:nvPr>
        </p:nvGraphicFramePr>
        <p:xfrm>
          <a:off x="8688288" y="476672"/>
          <a:ext cx="3384376" cy="22964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xmlns="" id="{5147F588-26E8-498D-9D3F-9A6A6070DEBF}"/>
              </a:ext>
            </a:extLst>
          </p:cNvPr>
          <p:cNvSpPr/>
          <p:nvPr/>
        </p:nvSpPr>
        <p:spPr>
          <a:xfrm>
            <a:off x="3431704"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xmlns="" id="{D64306C5-D6A2-4735-9B79-51EBD0483772}"/>
              </a:ext>
            </a:extLst>
          </p:cNvPr>
          <p:cNvSpPr/>
          <p:nvPr/>
        </p:nvSpPr>
        <p:spPr>
          <a:xfrm>
            <a:off x="3431703" y="33736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xmlns="" id="{1575FDA0-0FB7-4452-BDC8-006B27E3D567}"/>
              </a:ext>
            </a:extLst>
          </p:cNvPr>
          <p:cNvSpPr/>
          <p:nvPr/>
        </p:nvSpPr>
        <p:spPr>
          <a:xfrm>
            <a:off x="3431703" y="409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xmlns="" id="{04996273-9046-49AB-B79F-CD4C07A2000E}"/>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439377310"/>
              </p:ext>
            </p:extLst>
          </p:nvPr>
        </p:nvGraphicFramePr>
        <p:xfrm>
          <a:off x="8688288" y="476672"/>
          <a:ext cx="3384376" cy="215398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solidFill>
                          <a:latin typeface="+mn-ea"/>
                          <a:ea typeface="+mn-ea"/>
                          <a:sym typeface="맑은 고딕"/>
                        </a:rPr>
                        <a:t>로그인 된 </a:t>
                      </a:r>
                      <a:r>
                        <a:rPr lang="ko-KR" altLang="en-US" sz="800" b="0" dirty="0">
                          <a:solidFill>
                            <a:schemeClr val="tx1"/>
                          </a:solidFill>
                          <a:latin typeface="+mn-ea"/>
                          <a:ea typeface="+mn-ea"/>
                          <a:sym typeface="맑은 고딕"/>
                        </a:rPr>
                        <a:t>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a:t>
                      </a:r>
                      <a:r>
                        <a:rPr kumimoji="1" lang="ko-KR" altLang="en-US" sz="800" dirty="0" smtClean="0">
                          <a:solidFill>
                            <a:schemeClr val="tx1"/>
                          </a:solidFill>
                          <a:latin typeface="+mn-ea"/>
                        </a:rPr>
                        <a:t>회원 마이 페이지로 돌아갑니다</a:t>
                      </a:r>
                      <a:r>
                        <a:rPr kumimoji="1" lang="en-US" altLang="ko-KR" sz="800" dirty="0" smtClean="0">
                          <a:solidFill>
                            <a:schemeClr val="tx1"/>
                          </a:solidFill>
                          <a:latin typeface="+mn-ea"/>
                        </a:rPr>
                        <a:t>(Page68 </a:t>
                      </a:r>
                      <a:r>
                        <a:rPr kumimoji="1" lang="ko-KR" altLang="en-US" sz="800" dirty="0" smtClean="0">
                          <a:solidFill>
                            <a:schemeClr val="tx1"/>
                          </a:solidFill>
                          <a:latin typeface="+mn-ea"/>
                        </a:rPr>
                        <a:t>참조</a:t>
                      </a:r>
                      <a:r>
                        <a:rPr kumimoji="1" lang="en-US" altLang="ko-KR" sz="800" dirty="0" smtClean="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xmlns="" id="{253A3416-D07F-4C1B-AA6C-6BED7C8EA75B}"/>
              </a:ext>
            </a:extLst>
          </p:cNvPr>
          <p:cNvSpPr/>
          <p:nvPr/>
        </p:nvSpPr>
        <p:spPr>
          <a:xfrm>
            <a:off x="3215680" y="17575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974B6CA6-BE77-42BD-A64F-F0900006C924}"/>
              </a:ext>
            </a:extLst>
          </p:cNvPr>
          <p:cNvSpPr/>
          <p:nvPr/>
        </p:nvSpPr>
        <p:spPr>
          <a:xfrm>
            <a:off x="322829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5B29EC4-FC6F-4BF6-958B-DE0C09C87838}"/>
              </a:ext>
            </a:extLst>
          </p:cNvPr>
          <p:cNvSpPr/>
          <p:nvPr/>
        </p:nvSpPr>
        <p:spPr>
          <a:xfrm>
            <a:off x="227957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2232F421-C314-4DB6-9461-73FE49C71A03}"/>
              </a:ext>
            </a:extLst>
          </p:cNvPr>
          <p:cNvSpPr/>
          <p:nvPr/>
        </p:nvSpPr>
        <p:spPr>
          <a:xfrm>
            <a:off x="2281496"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xmlns=""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xmlns=""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xmlns=""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xmlns=""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xmlns=""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xmlns=""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xmlns=""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xmlns=""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xmlns=""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xmlns=""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xmlns=""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xmlns=""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xmlns=""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xmlns=""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xmlns=""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xmlns=""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xmlns=""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xmlns=""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xmlns=""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xmlns=""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xmlns=""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xmlns=""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xmlns=""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xmlns=""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xmlns=""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xmlns=""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xmlns=""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xmlns=""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xmlns=""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xmlns=""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xmlns=""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xmlns=""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xmlns=""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xmlns=""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xmlns=""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xmlns=""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xmlns=""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xmlns=""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xmlns=""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xmlns=""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xmlns=""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xmlns=""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xmlns=""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xmlns=""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xmlns=""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xmlns=""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xmlns=""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xmlns=""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xmlns=""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xmlns=""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xmlns=""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xmlns=""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xmlns=""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xmlns=""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xmlns=""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xmlns=""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xmlns=""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xmlns=""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xmlns=""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xmlns=""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xmlns=""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xmlns=""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xmlns=""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xmlns=""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xmlns=""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xmlns=""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xmlns=""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xmlns=""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xmlns=""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xmlns=""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xmlns=""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xmlns=""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xmlns=""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xmlns=""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xmlns=""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xmlns=""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xmlns=""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xmlns=""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xmlns=""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xmlns=""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xmlns=""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xmlns=""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xmlns=""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xmlns=""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xmlns=""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xmlns=""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xmlns=""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xmlns=""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xmlns=""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xmlns=""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xmlns=""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xmlns=""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xmlns=""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xmlns=""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xmlns=""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xmlns=""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xmlns=""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xmlns=""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xmlns=""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xmlns=""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xmlns=""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xmlns=""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xmlns=""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xmlns=""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xmlns=""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xmlns=""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xmlns=""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xmlns=""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xmlns=""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xmlns=""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xmlns=""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xmlns=""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xmlns=""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xmlns=""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xmlns=""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xmlns=""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xmlns=""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xmlns=""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xmlns=""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xmlns=""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xmlns=""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31</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xmlns="" id="{F06ACFB6-47BA-48CC-99CF-F0636734D438}"/>
              </a:ext>
            </a:extLst>
          </p:cNvPr>
          <p:cNvGraphicFramePr>
            <a:graphicFrameLocks noGrp="1"/>
          </p:cNvGraphicFramePr>
          <p:nvPr>
            <p:extLst>
              <p:ext uri="{D42A27DB-BD31-4B8C-83A1-F6EECF244321}">
                <p14:modId xmlns:p14="http://schemas.microsoft.com/office/powerpoint/2010/main" val="20232513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smtClean="0">
                          <a:solidFill>
                            <a:schemeClr val="tx1"/>
                          </a:solidFill>
                          <a:latin typeface="+mn-ea"/>
                          <a:ea typeface="+mn-ea"/>
                          <a:sym typeface="맑은 고딕"/>
                        </a:rPr>
                        <a:t>SNS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630F9039-4AA5-4049-8608-8DD7FD348FEF}"/>
              </a:ext>
            </a:extLst>
          </p:cNvPr>
          <p:cNvGraphicFramePr>
            <a:graphicFrameLocks noGrp="1"/>
          </p:cNvGraphicFramePr>
          <p:nvPr>
            <p:extLst>
              <p:ext uri="{D42A27DB-BD31-4B8C-83A1-F6EECF244321}">
                <p14:modId xmlns:p14="http://schemas.microsoft.com/office/powerpoint/2010/main" val="1339130294"/>
              </p:ext>
            </p:extLst>
          </p:nvPr>
        </p:nvGraphicFramePr>
        <p:xfrm>
          <a:off x="8688288" y="476672"/>
          <a:ext cx="3384376" cy="28229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smtClean="0">
                          <a:solidFill>
                            <a:schemeClr val="tx1"/>
                          </a:solidFill>
                          <a:latin typeface="+mn-ea"/>
                        </a:rPr>
                        <a:t>SNS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extLst>
              <p:ext uri="{D42A27DB-BD31-4B8C-83A1-F6EECF244321}">
                <p14:modId xmlns:p14="http://schemas.microsoft.com/office/powerpoint/2010/main" val="77910292"/>
              </p:ext>
            </p:extLst>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a:t>
                      </a:r>
                      <a:r>
                        <a:rPr lang="ko-KR" altLang="en-US" sz="800" dirty="0" smtClean="0">
                          <a:latin typeface="+mn-lt"/>
                        </a:rPr>
                        <a:t>이용 가능한 </a:t>
                      </a:r>
                      <a:r>
                        <a:rPr lang="ko-KR" altLang="en-US" sz="800" dirty="0">
                          <a:latin typeface="+mn-lt"/>
                        </a:rPr>
                        <a:t>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76881" y="31695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276881"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76881"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D7509B06-0210-4A67-9E53-2E80E1489C7D}"/>
              </a:ext>
            </a:extLst>
          </p:cNvPr>
          <p:cNvGraphicFramePr>
            <a:graphicFrameLocks noGrp="1"/>
          </p:cNvGraphicFramePr>
          <p:nvPr>
            <p:extLst>
              <p:ext uri="{D42A27DB-BD31-4B8C-83A1-F6EECF244321}">
                <p14:modId xmlns:p14="http://schemas.microsoft.com/office/powerpoint/2010/main" val="1143322971"/>
              </p:ext>
            </p:extLst>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5"/>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0817"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0817"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35699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3608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B748CB45-FAE0-4CB8-BE9B-DEB6B5EAC45C}"/>
              </a:ext>
            </a:extLst>
          </p:cNvPr>
          <p:cNvGraphicFramePr>
            <a:graphicFrameLocks noGrp="1"/>
          </p:cNvGraphicFramePr>
          <p:nvPr>
            <p:extLst>
              <p:ext uri="{D42A27DB-BD31-4B8C-83A1-F6EECF244321}">
                <p14:modId xmlns:p14="http://schemas.microsoft.com/office/powerpoint/2010/main" val="194374675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9521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CB8D5BB6-4996-4C50-AE4F-2F77F72E569F}"/>
              </a:ext>
            </a:extLst>
          </p:cNvPr>
          <p:cNvGraphicFramePr>
            <a:graphicFrameLocks noGrp="1"/>
          </p:cNvGraphicFramePr>
          <p:nvPr>
            <p:extLst>
              <p:ext uri="{D42A27DB-BD31-4B8C-83A1-F6EECF244321}">
                <p14:modId xmlns:p14="http://schemas.microsoft.com/office/powerpoint/2010/main" val="3220864953"/>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265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35352DC0-81F9-4BEF-8232-016FE23F61EC}"/>
              </a:ext>
            </a:extLst>
          </p:cNvPr>
          <p:cNvGraphicFramePr>
            <a:graphicFrameLocks noGrp="1"/>
          </p:cNvGraphicFramePr>
          <p:nvPr>
            <p:extLst>
              <p:ext uri="{D42A27DB-BD31-4B8C-83A1-F6EECF244321}">
                <p14:modId xmlns:p14="http://schemas.microsoft.com/office/powerpoint/2010/main" val="255974188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xmlns="" id="{EE10C5D4-A625-4FB0-938B-2AE43BB7973C}"/>
              </a:ext>
            </a:extLst>
          </p:cNvPr>
          <p:cNvGraphicFramePr>
            <a:graphicFrameLocks noGrp="1"/>
          </p:cNvGraphicFramePr>
          <p:nvPr>
            <p:extLst>
              <p:ext uri="{D42A27DB-BD31-4B8C-83A1-F6EECF244321}">
                <p14:modId xmlns:p14="http://schemas.microsoft.com/office/powerpoint/2010/main" val="445641700"/>
              </p:ext>
            </p:extLst>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824215358"/>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xmlns="" id="{47EA896F-6DFB-41E5-809D-E90CE6DC8D18}"/>
              </a:ext>
            </a:extLst>
          </p:cNvPr>
          <p:cNvGraphicFramePr>
            <a:graphicFrameLocks noGrp="1"/>
          </p:cNvGraphicFramePr>
          <p:nvPr>
            <p:extLst>
              <p:ext uri="{D42A27DB-BD31-4B8C-83A1-F6EECF244321}">
                <p14:modId xmlns:p14="http://schemas.microsoft.com/office/powerpoint/2010/main" val="145649446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xmlns=""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smtClean="0">
                          <a:solidFill>
                            <a:srgbClr val="000000"/>
                          </a:solidFill>
                          <a:latin typeface="+mn-lt"/>
                        </a:rPr>
                        <a:t>SNS</a:t>
                      </a:r>
                      <a:r>
                        <a:rPr lang="ko-KR" altLang="en-US" sz="800" b="0" strike="noStrike" spc="-1" dirty="0" smtClean="0">
                          <a:solidFill>
                            <a:srgbClr val="000000"/>
                          </a:solidFill>
                          <a:latin typeface="+mn-lt"/>
                        </a:rPr>
                        <a:t> </a:t>
                      </a:r>
                      <a:r>
                        <a:rPr lang="ko-KR" altLang="en-US" sz="800" b="0" strike="noStrike" spc="-1" dirty="0">
                          <a:solidFill>
                            <a:srgbClr val="000000"/>
                          </a:solidFill>
                          <a:latin typeface="+mn-lt"/>
                        </a:rPr>
                        <a:t>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634" y="1268760"/>
            <a:ext cx="9001000" cy="5282672"/>
          </a:xfrm>
          <a:prstGeom prst="rect">
            <a:avLst/>
          </a:prstGeom>
        </p:spPr>
      </p:pic>
    </p:spTree>
    <p:extLst>
      <p:ext uri="{BB962C8B-B14F-4D97-AF65-F5344CB8AC3E}">
        <p14:creationId xmlns:p14="http://schemas.microsoft.com/office/powerpoint/2010/main" val="340207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xmlns=""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xmlns="" id="{4BC55773-171B-444E-9DDB-BBB44EBDCF27}"/>
              </a:ext>
            </a:extLst>
          </p:cNvPr>
          <p:cNvGraphicFramePr>
            <a:graphicFrameLocks noGrp="1"/>
          </p:cNvGraphicFramePr>
          <p:nvPr>
            <p:extLst>
              <p:ext uri="{D42A27DB-BD31-4B8C-83A1-F6EECF244321}">
                <p14:modId xmlns:p14="http://schemas.microsoft.com/office/powerpoint/2010/main" val="2547401349"/>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smtClean="0">
                          <a:latin typeface="+mn-lt"/>
                        </a:rPr>
                        <a:t>결제내역을 </a:t>
                      </a:r>
                      <a:r>
                        <a:rPr lang="ko-KR" altLang="en-US" sz="800" dirty="0">
                          <a:latin typeface="+mn-lt"/>
                        </a:rPr>
                        <a:t>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431704"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431704"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C312A380-AE0C-4952-BE27-0917F0C601DD}"/>
              </a:ext>
            </a:extLst>
          </p:cNvPr>
          <p:cNvGraphicFramePr>
            <a:graphicFrameLocks noGrp="1"/>
          </p:cNvGraphicFramePr>
          <p:nvPr>
            <p:extLst>
              <p:ext uri="{D42A27DB-BD31-4B8C-83A1-F6EECF244321}">
                <p14:modId xmlns:p14="http://schemas.microsoft.com/office/powerpoint/2010/main" val="2404486657"/>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501017"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350371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503712"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B1FD2BAC-367C-4362-B76E-87C47C4693F7}"/>
              </a:ext>
            </a:extLst>
          </p:cNvPr>
          <p:cNvGraphicFramePr>
            <a:graphicFrameLocks noGrp="1"/>
          </p:cNvGraphicFramePr>
          <p:nvPr>
            <p:extLst>
              <p:ext uri="{D42A27DB-BD31-4B8C-83A1-F6EECF244321}">
                <p14:modId xmlns:p14="http://schemas.microsoft.com/office/powerpoint/2010/main" val="2557813489"/>
              </p:ext>
            </p:extLst>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2461046487"/>
                  </a:ext>
                </a:extLst>
              </a:tr>
            </a:tbl>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xmlns="" id="{8FE31506-B5B1-486D-89CC-41D95D211B6A}"/>
              </a:ext>
            </a:extLst>
          </p:cNvPr>
          <p:cNvGraphicFramePr>
            <a:graphicFrameLocks noGrp="1"/>
          </p:cNvGraphicFramePr>
          <p:nvPr>
            <p:extLst>
              <p:ext uri="{D42A27DB-BD31-4B8C-83A1-F6EECF244321}">
                <p14:modId xmlns:p14="http://schemas.microsoft.com/office/powerpoint/2010/main" val="14530360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AF7A2188-816C-4849-9284-FCC5A5A631EB}"/>
              </a:ext>
            </a:extLst>
          </p:cNvPr>
          <p:cNvGraphicFramePr>
            <a:graphicFrameLocks noGrp="1"/>
          </p:cNvGraphicFramePr>
          <p:nvPr>
            <p:extLst>
              <p:ext uri="{D42A27DB-BD31-4B8C-83A1-F6EECF244321}">
                <p14:modId xmlns:p14="http://schemas.microsoft.com/office/powerpoint/2010/main" val="239044482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82122" y="29969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BC547E58-AA03-46E9-A7A5-8C93866DF943}"/>
              </a:ext>
            </a:extLst>
          </p:cNvPr>
          <p:cNvGraphicFramePr>
            <a:graphicFrameLocks noGrp="1"/>
          </p:cNvGraphicFramePr>
          <p:nvPr>
            <p:extLst>
              <p:ext uri="{D42A27DB-BD31-4B8C-83A1-F6EECF244321}">
                <p14:modId xmlns:p14="http://schemas.microsoft.com/office/powerpoint/2010/main" val="611031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8DAF1232-F7BE-4F53-9297-37CBD8B74462}"/>
              </a:ext>
            </a:extLst>
          </p:cNvPr>
          <p:cNvGraphicFramePr>
            <a:graphicFrameLocks noGrp="1"/>
          </p:cNvGraphicFramePr>
          <p:nvPr>
            <p:extLst>
              <p:ext uri="{D42A27DB-BD31-4B8C-83A1-F6EECF244321}">
                <p14:modId xmlns:p14="http://schemas.microsoft.com/office/powerpoint/2010/main" val="376429708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492905"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xmlns=""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xmlns="" id="{A55C7B79-A62F-422D-A279-76CB7F05BEFE}"/>
              </a:ext>
            </a:extLst>
          </p:cNvPr>
          <p:cNvGraphicFramePr>
            <a:graphicFrameLocks noGrp="1"/>
          </p:cNvGraphicFramePr>
          <p:nvPr>
            <p:extLst>
              <p:ext uri="{D42A27DB-BD31-4B8C-83A1-F6EECF244321}">
                <p14:modId xmlns:p14="http://schemas.microsoft.com/office/powerpoint/2010/main" val="414917000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5C04158F-4927-41B6-B589-720D2B2F22DB}"/>
              </a:ext>
            </a:extLst>
          </p:cNvPr>
          <p:cNvGraphicFramePr>
            <a:graphicFrameLocks noGrp="1"/>
          </p:cNvGraphicFramePr>
          <p:nvPr>
            <p:extLst>
              <p:ext uri="{D42A27DB-BD31-4B8C-83A1-F6EECF244321}">
                <p14:modId xmlns:p14="http://schemas.microsoft.com/office/powerpoint/2010/main" val="117105419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365939346"/>
              </p:ext>
            </p:extLst>
          </p:nvPr>
        </p:nvGraphicFramePr>
        <p:xfrm>
          <a:off x="1197870" y="1268760"/>
          <a:ext cx="9938690"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xmlns="" val="554055183"/>
                    </a:ext>
                  </a:extLst>
                </a:gridCol>
                <a:gridCol w="8674075">
                  <a:extLst>
                    <a:ext uri="{9D8B030D-6E8A-4147-A177-3AD203B41FA5}">
                      <a16:colId xmlns:a16="http://schemas.microsoft.com/office/drawing/2014/main" xmlns=""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cxnSp>
        <p:nvCxnSpPr>
          <p:cNvPr id="15" name="직선 화살표 연결선 14">
            <a:extLst>
              <a:ext uri="{FF2B5EF4-FFF2-40B4-BE49-F238E27FC236}">
                <a16:creationId xmlns:a16="http://schemas.microsoft.com/office/drawing/2014/main" xmlns=""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xmlns=""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xmlns=""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xmlns=""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xmlns=""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xmlns=""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51" name="꺾인 연결선 150"/>
          <p:cNvCxnSpPr>
            <a:stCxn id="154" idx="3"/>
            <a:endCxn id="61" idx="1"/>
          </p:cNvCxnSpPr>
          <p:nvPr/>
        </p:nvCxnSpPr>
        <p:spPr>
          <a:xfrm flipV="1">
            <a:off x="5630684" y="1854512"/>
            <a:ext cx="2265516" cy="4169058"/>
          </a:xfrm>
          <a:prstGeom prst="bentConnector3">
            <a:avLst>
              <a:gd name="adj1" fmla="val 11093"/>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xmlns=""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xmlns=""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xmlns=""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xmlns=""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xmlns=""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xmlns=""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70056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700560"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xmlns="" id="{CE91D1FC-6AC8-4858-8642-44C8273A5620}"/>
              </a:ext>
            </a:extLst>
          </p:cNvPr>
          <p:cNvCxnSpPr>
            <a:cxnSpLocks/>
            <a:stCxn id="177" idx="2"/>
            <a:endCxn id="181" idx="0"/>
          </p:cNvCxnSpPr>
          <p:nvPr/>
        </p:nvCxnSpPr>
        <p:spPr>
          <a:xfrm>
            <a:off x="10366634" y="2008215"/>
            <a:ext cx="0" cy="5032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xmlns="" id="{CE91D1FC-6AC8-4858-8642-44C8273A5620}"/>
              </a:ext>
            </a:extLst>
          </p:cNvPr>
          <p:cNvCxnSpPr>
            <a:cxnSpLocks/>
          </p:cNvCxnSpPr>
          <p:nvPr/>
        </p:nvCxnSpPr>
        <p:spPr>
          <a:xfrm flipH="1">
            <a:off x="8668237" y="2825578"/>
            <a:ext cx="6206" cy="8732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xmlns="" id="{C07A0973-7A51-4E56-927B-66B2A3E6F2B9}"/>
              </a:ext>
            </a:extLst>
          </p:cNvPr>
          <p:cNvSpPr/>
          <p:nvPr/>
        </p:nvSpPr>
        <p:spPr>
          <a:xfrm>
            <a:off x="7678127" y="44464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xmlns="" id="{CE91D1FC-6AC8-4858-8642-44C8273A5620}"/>
              </a:ext>
            </a:extLst>
          </p:cNvPr>
          <p:cNvCxnSpPr>
            <a:cxnSpLocks/>
            <a:stCxn id="237" idx="2"/>
            <a:endCxn id="194" idx="0"/>
          </p:cNvCxnSpPr>
          <p:nvPr/>
        </p:nvCxnSpPr>
        <p:spPr>
          <a:xfrm>
            <a:off x="8668237" y="4119440"/>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188832" y="4497061"/>
            <a:ext cx="459859" cy="361426"/>
          </a:xfrm>
          <a:prstGeom prst="rect">
            <a:avLst/>
          </a:prstGeom>
        </p:spPr>
      </p:pic>
      <p:cxnSp>
        <p:nvCxnSpPr>
          <p:cNvPr id="204" name="직선 화살표 연결선 203"/>
          <p:cNvCxnSpPr/>
          <p:nvPr/>
        </p:nvCxnSpPr>
        <p:spPr>
          <a:xfrm>
            <a:off x="9730355" y="4651067"/>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xmlns="" id="{A9428C8F-F6B1-42F6-AF7E-64F4E0684A90}"/>
              </a:ext>
            </a:extLst>
          </p:cNvPr>
          <p:cNvSpPr/>
          <p:nvPr/>
        </p:nvSpPr>
        <p:spPr>
          <a:xfrm>
            <a:off x="10089183" y="4888577"/>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577210" y="450306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xmlns="" id="{CE91D1FC-6AC8-4858-8642-44C8273A5620}"/>
              </a:ext>
            </a:extLst>
          </p:cNvPr>
          <p:cNvCxnSpPr>
            <a:cxnSpLocks/>
            <a:stCxn id="194" idx="1"/>
            <a:endCxn id="208" idx="3"/>
          </p:cNvCxnSpPr>
          <p:nvPr/>
        </p:nvCxnSpPr>
        <p:spPr>
          <a:xfrm flipH="1">
            <a:off x="7441306" y="4656772"/>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xmlns="" id="{A9428C8F-F6B1-42F6-AF7E-64F4E0684A90}"/>
              </a:ext>
            </a:extLst>
          </p:cNvPr>
          <p:cNvSpPr/>
          <p:nvPr/>
        </p:nvSpPr>
        <p:spPr>
          <a:xfrm>
            <a:off x="7442775" y="44356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xmlns="" id="{CE91D1FC-6AC8-4858-8642-44C8273A5620}"/>
              </a:ext>
            </a:extLst>
          </p:cNvPr>
          <p:cNvCxnSpPr>
            <a:cxnSpLocks/>
            <a:stCxn id="194" idx="2"/>
            <a:endCxn id="219" idx="0"/>
          </p:cNvCxnSpPr>
          <p:nvPr/>
        </p:nvCxnSpPr>
        <p:spPr>
          <a:xfrm>
            <a:off x="8668237" y="4867091"/>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xmlns="" id="{A9428C8F-F6B1-42F6-AF7E-64F4E0684A90}"/>
              </a:ext>
            </a:extLst>
          </p:cNvPr>
          <p:cNvSpPr/>
          <p:nvPr/>
        </p:nvSpPr>
        <p:spPr>
          <a:xfrm>
            <a:off x="8650235" y="486709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xmlns="" id="{C07A0973-7A51-4E56-927B-66B2A3E6F2B9}"/>
              </a:ext>
            </a:extLst>
          </p:cNvPr>
          <p:cNvSpPr/>
          <p:nvPr/>
        </p:nvSpPr>
        <p:spPr>
          <a:xfrm>
            <a:off x="7678127" y="509452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562002" y="5155123"/>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xmlns="" id="{CE91D1FC-6AC8-4858-8642-44C8273A5620}"/>
              </a:ext>
            </a:extLst>
          </p:cNvPr>
          <p:cNvCxnSpPr>
            <a:cxnSpLocks/>
            <a:stCxn id="219" idx="1"/>
            <a:endCxn id="222" idx="3"/>
          </p:cNvCxnSpPr>
          <p:nvPr/>
        </p:nvCxnSpPr>
        <p:spPr>
          <a:xfrm flipH="1">
            <a:off x="7426098" y="5304844"/>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xmlns="" id="{A9428C8F-F6B1-42F6-AF7E-64F4E0684A90}"/>
              </a:ext>
            </a:extLst>
          </p:cNvPr>
          <p:cNvSpPr/>
          <p:nvPr/>
        </p:nvSpPr>
        <p:spPr>
          <a:xfrm>
            <a:off x="7426100" y="508369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xmlns="" id="{27298BDD-BEED-483B-A942-11880CD2BCCD}"/>
              </a:ext>
            </a:extLst>
          </p:cNvPr>
          <p:cNvSpPr/>
          <p:nvPr/>
        </p:nvSpPr>
        <p:spPr>
          <a:xfrm>
            <a:off x="7754785" y="582304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xmlns="" id="{CE91D1FC-6AC8-4858-8642-44C8273A5620}"/>
              </a:ext>
            </a:extLst>
          </p:cNvPr>
          <p:cNvCxnSpPr>
            <a:cxnSpLocks/>
            <a:stCxn id="219" idx="2"/>
            <a:endCxn id="228" idx="0"/>
          </p:cNvCxnSpPr>
          <p:nvPr/>
        </p:nvCxnSpPr>
        <p:spPr>
          <a:xfrm>
            <a:off x="8668237" y="5515163"/>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xmlns="" id="{A9428C8F-F6B1-42F6-AF7E-64F4E0684A90}"/>
              </a:ext>
            </a:extLst>
          </p:cNvPr>
          <p:cNvSpPr/>
          <p:nvPr/>
        </p:nvSpPr>
        <p:spPr>
          <a:xfrm>
            <a:off x="8650235" y="55877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xmlns="" id="{FB6A67B7-0440-423D-8FC0-28C93D04129C}"/>
              </a:ext>
            </a:extLst>
          </p:cNvPr>
          <p:cNvGrpSpPr/>
          <p:nvPr/>
        </p:nvGrpSpPr>
        <p:grpSpPr>
          <a:xfrm>
            <a:off x="6129955" y="3511968"/>
            <a:ext cx="1660913" cy="794305"/>
            <a:chOff x="9696401" y="4265098"/>
            <a:chExt cx="1474520" cy="642182"/>
          </a:xfrm>
        </p:grpSpPr>
        <p:sp>
          <p:nvSpPr>
            <p:cNvPr id="234" name="순서도: 처리 233">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xmlns="" id="{C07A0973-7A51-4E56-927B-66B2A3E6F2B9}"/>
              </a:ext>
            </a:extLst>
          </p:cNvPr>
          <p:cNvSpPr/>
          <p:nvPr/>
        </p:nvSpPr>
        <p:spPr>
          <a:xfrm>
            <a:off x="8002163" y="3698802"/>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xmlns="" id="{CE91D1FC-6AC8-4858-8642-44C8273A5620}"/>
              </a:ext>
            </a:extLst>
          </p:cNvPr>
          <p:cNvCxnSpPr>
            <a:cxnSpLocks/>
            <a:stCxn id="237" idx="1"/>
            <a:endCxn id="234" idx="3"/>
          </p:cNvCxnSpPr>
          <p:nvPr/>
        </p:nvCxnSpPr>
        <p:spPr>
          <a:xfrm flipH="1">
            <a:off x="7790868" y="3909121"/>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xmlns="" id="{A9428C8F-F6B1-42F6-AF7E-64F4E0684A90}"/>
              </a:ext>
            </a:extLst>
          </p:cNvPr>
          <p:cNvSpPr/>
          <p:nvPr/>
        </p:nvSpPr>
        <p:spPr>
          <a:xfrm>
            <a:off x="7790868" y="369367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xmlns="" id="{A9428C8F-F6B1-42F6-AF7E-64F4E0684A90}"/>
              </a:ext>
            </a:extLst>
          </p:cNvPr>
          <p:cNvSpPr/>
          <p:nvPr/>
        </p:nvSpPr>
        <p:spPr>
          <a:xfrm>
            <a:off x="8681447" y="417522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4" name="직선 화살표 연결선 73">
            <a:extLst>
              <a:ext uri="{FF2B5EF4-FFF2-40B4-BE49-F238E27FC236}">
                <a16:creationId xmlns:a16="http://schemas.microsoft.com/office/drawing/2014/main" xmlns="" id="{CE91D1FC-6AC8-4858-8642-44C8273A5620}"/>
              </a:ext>
            </a:extLst>
          </p:cNvPr>
          <p:cNvCxnSpPr>
            <a:cxnSpLocks/>
            <a:stCxn id="61" idx="2"/>
            <a:endCxn id="70" idx="0"/>
          </p:cNvCxnSpPr>
          <p:nvPr/>
        </p:nvCxnSpPr>
        <p:spPr>
          <a:xfrm>
            <a:off x="8666496" y="2064831"/>
            <a:ext cx="1741" cy="4466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A9428C8F-F6B1-42F6-AF7E-64F4E0684A90}"/>
              </a:ext>
            </a:extLst>
          </p:cNvPr>
          <p:cNvSpPr/>
          <p:nvPr/>
        </p:nvSpPr>
        <p:spPr>
          <a:xfrm>
            <a:off x="8681447" y="3165505"/>
            <a:ext cx="554960" cy="215444"/>
          </a:xfrm>
          <a:prstGeom prst="rect">
            <a:avLst/>
          </a:prstGeom>
        </p:spPr>
        <p:txBody>
          <a:bodyPr wrap="none">
            <a:spAutoFit/>
          </a:bodyPr>
          <a:lstStyle/>
          <a:p>
            <a:r>
              <a:rPr lang="en-US" altLang="ko-KR" sz="800" dirty="0"/>
              <a:t>Content</a:t>
            </a:r>
            <a:endParaRPr lang="ko-KR" altLang="en-US" sz="800" dirty="0"/>
          </a:p>
        </p:txBody>
      </p:sp>
      <p:sp>
        <p:nvSpPr>
          <p:cNvPr id="61" name="순서도: 판단 60">
            <a:extLst>
              <a:ext uri="{FF2B5EF4-FFF2-40B4-BE49-F238E27FC236}">
                <a16:creationId xmlns:a16="http://schemas.microsoft.com/office/drawing/2014/main" xmlns="" id="{C07A0973-7A51-4E56-927B-66B2A3E6F2B9}"/>
              </a:ext>
            </a:extLst>
          </p:cNvPr>
          <p:cNvSpPr/>
          <p:nvPr/>
        </p:nvSpPr>
        <p:spPr>
          <a:xfrm>
            <a:off x="7896200" y="1644193"/>
            <a:ext cx="1540592"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Filename.jpg</a:t>
            </a:r>
            <a:endParaRPr lang="ko-KR" altLang="en-US" sz="800" dirty="0">
              <a:solidFill>
                <a:schemeClr val="tx1"/>
              </a:solidFill>
            </a:endParaRPr>
          </a:p>
        </p:txBody>
      </p:sp>
      <p:sp>
        <p:nvSpPr>
          <p:cNvPr id="70" name="직사각형 69"/>
          <p:cNvSpPr/>
          <p:nvPr/>
        </p:nvSpPr>
        <p:spPr>
          <a:xfrm>
            <a:off x="8002163"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smtClean="0">
                <a:solidFill>
                  <a:schemeClr val="tx1"/>
                </a:solidFill>
              </a:rPr>
              <a:t>리뷰 등록</a:t>
            </a:r>
            <a:endParaRPr lang="en-US" altLang="ko-KR" sz="800" dirty="0">
              <a:solidFill>
                <a:schemeClr val="tx1"/>
              </a:solidFill>
            </a:endParaRPr>
          </a:p>
        </p:txBody>
      </p:sp>
      <p:cxnSp>
        <p:nvCxnSpPr>
          <p:cNvPr id="71" name="직선 화살표 연결선 70">
            <a:extLst>
              <a:ext uri="{FF2B5EF4-FFF2-40B4-BE49-F238E27FC236}">
                <a16:creationId xmlns:a16="http://schemas.microsoft.com/office/drawing/2014/main" xmlns="" id="{CE91D1FC-6AC8-4858-8642-44C8273A5620}"/>
              </a:ext>
            </a:extLst>
          </p:cNvPr>
          <p:cNvCxnSpPr>
            <a:cxnSpLocks/>
            <a:stCxn id="61" idx="3"/>
            <a:endCxn id="177" idx="1"/>
          </p:cNvCxnSpPr>
          <p:nvPr/>
        </p:nvCxnSpPr>
        <p:spPr>
          <a:xfrm>
            <a:off x="9436792" y="1854512"/>
            <a:ext cx="263768"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xmlns="" id="{CE91D1FC-6AC8-4858-8642-44C8273A5620}"/>
              </a:ext>
            </a:extLst>
          </p:cNvPr>
          <p:cNvCxnSpPr>
            <a:cxnSpLocks/>
            <a:stCxn id="181" idx="1"/>
            <a:endCxn id="70" idx="3"/>
          </p:cNvCxnSpPr>
          <p:nvPr/>
        </p:nvCxnSpPr>
        <p:spPr>
          <a:xfrm flipH="1">
            <a:off x="9334311" y="2665166"/>
            <a:ext cx="36624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8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783327400"/>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10863751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xmlns=""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xmlns=""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931100074"/>
              </p:ext>
            </p:extLst>
          </p:nvPr>
        </p:nvGraphicFramePr>
        <p:xfrm>
          <a:off x="8688288" y="476672"/>
          <a:ext cx="3384376" cy="205484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xmlns=""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xmlns="" id="{A82EA18B-D8A5-4497-88B5-43862F7CDA35}"/>
              </a:ext>
            </a:extLst>
          </p:cNvPr>
          <p:cNvSpPr/>
          <p:nvPr/>
        </p:nvSpPr>
        <p:spPr>
          <a:xfrm>
            <a:off x="2995995" y="36577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547020109"/>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427342384"/>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xmlns=""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관리자 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899400040"/>
              </p:ext>
            </p:extLst>
          </p:nvPr>
        </p:nvGraphicFramePr>
        <p:xfrm>
          <a:off x="8688288" y="476672"/>
          <a:ext cx="3384376" cy="253802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786355747"/>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55</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xmlns=""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3354731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7742592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xmlns=""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57869035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xmlns=""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7614508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xmlns=""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78222231"/>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xmlns="" id="{F75579DE-3FAF-4655-9356-716817582B97}"/>
              </a:ext>
            </a:extLst>
          </p:cNvPr>
          <p:cNvSpPr/>
          <p:nvPr/>
        </p:nvSpPr>
        <p:spPr>
          <a:xfrm>
            <a:off x="3287688"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29A4E564-D166-4BE9-8F9E-FA3776401DEB}"/>
              </a:ext>
            </a:extLst>
          </p:cNvPr>
          <p:cNvSpPr/>
          <p:nvPr/>
        </p:nvSpPr>
        <p:spPr>
          <a:xfrm>
            <a:off x="4983731" y="2213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87330284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xmlns=""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9C1AC04-2F0A-4BD5-A213-8C141B100709}"/>
              </a:ext>
            </a:extLst>
          </p:cNvPr>
          <p:cNvSpPr/>
          <p:nvPr/>
        </p:nvSpPr>
        <p:spPr>
          <a:xfrm>
            <a:off x="3717041"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F00F77D-3ECE-41DA-895A-0155B659164C}"/>
              </a:ext>
            </a:extLst>
          </p:cNvPr>
          <p:cNvSpPr/>
          <p:nvPr/>
        </p:nvSpPr>
        <p:spPr>
          <a:xfrm>
            <a:off x="4943872" y="49312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55678639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xmlns=""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57890985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희망하는 레슨 시간을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(Page101</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817764588"/>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63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xmlns="" id="{61BB9B06-754A-4EE0-B0D7-0F8AEC4A37EE}"/>
              </a:ext>
            </a:extLst>
          </p:cNvPr>
          <p:cNvSpPr/>
          <p:nvPr/>
        </p:nvSpPr>
        <p:spPr>
          <a:xfrm>
            <a:off x="40914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76726375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95552240"/>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66</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xmlns=""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4877695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25490927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xmlns="" id="{135072C4-85C3-4975-A3BA-2D6D1BF21DC0}"/>
              </a:ext>
            </a:extLst>
          </p:cNvPr>
          <p:cNvSpPr/>
          <p:nvPr/>
        </p:nvSpPr>
        <p:spPr>
          <a:xfrm>
            <a:off x="3863752"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010308788"/>
              </p:ext>
            </p:extLst>
          </p:nvPr>
        </p:nvGraphicFramePr>
        <p:xfrm>
          <a:off x="8688288" y="476672"/>
          <a:ext cx="3384376" cy="53283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smtClean="0">
                          <a:latin typeface="+mn-ea"/>
                          <a:ea typeface="+mn-ea"/>
                        </a:rPr>
                        <a:t>비 </a:t>
                      </a:r>
                      <a:r>
                        <a:rPr lang="ko-KR" altLang="en-US" sz="800" b="0" dirty="0">
                          <a:latin typeface="+mn-ea"/>
                          <a:ea typeface="+mn-ea"/>
                        </a:rPr>
                        <a:t>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3056944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xmlns=""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xmlns=""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xmlns=""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xmlns=""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xmlns="" id="{46B00DB3-280B-4673-9AC3-29D6A5A52E05}"/>
              </a:ext>
            </a:extLst>
          </p:cNvPr>
          <p:cNvSpPr/>
          <p:nvPr/>
        </p:nvSpPr>
        <p:spPr>
          <a:xfrm>
            <a:off x="2783632"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xmlns=""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0815482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5986405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smtClean="0">
                          <a:latin typeface="+mn-ea"/>
                          <a:ea typeface="+mn-ea"/>
                        </a:rPr>
                        <a:t>SNS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xmlns=""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987615493"/>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xmlns=""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120411411"/>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75</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a16="http://schemas.microsoft.com/office/drawing/2014/main" xmlns=""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smtClean="0"/>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965153230"/>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a16="http://schemas.microsoft.com/office/drawing/2014/main" xmlns=""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smtClean="0"/>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88259941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xmlns=""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2062392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포인트 충전 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1628012972"/>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xmlns=""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smtClean="0"/>
              <a:t>메인 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952861234"/>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059256607"/>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xmlns=""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833874525"/>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05189" cy="5194800"/>
          </a:xfrm>
          <a:prstGeom prst="rect">
            <a:avLst/>
          </a:prstGeom>
        </p:spPr>
      </p:pic>
      <p:sp>
        <p:nvSpPr>
          <p:cNvPr id="9" name="타원 8">
            <a:extLst>
              <a:ext uri="{FF2B5EF4-FFF2-40B4-BE49-F238E27FC236}">
                <a16:creationId xmlns:a16="http://schemas.microsoft.com/office/drawing/2014/main" xmlns="" id="{65DAB278-F081-4116-8653-CCD20034147B}"/>
              </a:ext>
            </a:extLst>
          </p:cNvPr>
          <p:cNvSpPr/>
          <p:nvPr/>
        </p:nvSpPr>
        <p:spPr>
          <a:xfrm>
            <a:off x="5158548"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95288033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xmlns=""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2950941893"/>
              </p:ext>
            </p:extLst>
          </p:nvPr>
        </p:nvGraphicFramePr>
        <p:xfrm>
          <a:off x="8688288" y="476672"/>
          <a:ext cx="3384376" cy="253802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a:t>
                      </a:r>
                      <a:r>
                        <a:rPr lang="ko-KR" altLang="en-US" sz="800" b="0" dirty="0" smtClean="0">
                          <a:latin typeface="+mn-ea"/>
                          <a:ea typeface="+mn-ea"/>
                        </a:rPr>
                        <a:t>작성</a:t>
                      </a:r>
                      <a:r>
                        <a:rPr lang="en-US" altLang="ko-KR" sz="800" b="0" baseline="0" dirty="0" smtClean="0">
                          <a:latin typeface="+mn-ea"/>
                          <a:ea typeface="+mn-ea"/>
                        </a:rPr>
                        <a:t> </a:t>
                      </a:r>
                      <a:r>
                        <a:rPr lang="ko-KR" altLang="en-US" sz="800" b="0" dirty="0" smtClean="0">
                          <a:latin typeface="+mn-ea"/>
                          <a:ea typeface="+mn-ea"/>
                        </a:rPr>
                        <a:t>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84</a:t>
            </a:fld>
            <a:endParaRPr lang="ko-KR" altLang="en-US" sz="900" dirty="0"/>
          </a:p>
        </p:txBody>
      </p:sp>
      <p:pic>
        <p:nvPicPr>
          <p:cNvPr id="6" name="그림 5">
            <a:extLst>
              <a:ext uri="{FF2B5EF4-FFF2-40B4-BE49-F238E27FC236}">
                <a16:creationId xmlns:a16="http://schemas.microsoft.com/office/drawing/2014/main" xmlns=""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xmlns=""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750870311"/>
              </p:ext>
            </p:extLst>
          </p:nvPr>
        </p:nvGraphicFramePr>
        <p:xfrm>
          <a:off x="8688288" y="476672"/>
          <a:ext cx="3384376" cy="200767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5905952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85</a:t>
            </a:fld>
            <a:endParaRPr lang="ko-KR" altLang="en-US" sz="900" dirty="0"/>
          </a:p>
        </p:txBody>
      </p:sp>
      <p:pic>
        <p:nvPicPr>
          <p:cNvPr id="6" name="그림 5">
            <a:extLst>
              <a:ext uri="{FF2B5EF4-FFF2-40B4-BE49-F238E27FC236}">
                <a16:creationId xmlns:a16="http://schemas.microsoft.com/office/drawing/2014/main" xmlns=""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xmlns=""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752889923"/>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86</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xmlns=""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xmlns=""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77804388"/>
              </p:ext>
            </p:extLst>
          </p:nvPr>
        </p:nvGraphicFramePr>
        <p:xfrm>
          <a:off x="8688288" y="476672"/>
          <a:ext cx="3384376" cy="239557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88</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xmlns=""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7D20C3E-B000-4D1E-9124-04F9624836B3}"/>
              </a:ext>
            </a:extLst>
          </p:cNvPr>
          <p:cNvSpPr/>
          <p:nvPr/>
        </p:nvSpPr>
        <p:spPr>
          <a:xfrm>
            <a:off x="2207568"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EAD2F542-5C45-4B7D-A0AC-5BC1DCF9A506}"/>
              </a:ext>
            </a:extLst>
          </p:cNvPr>
          <p:cNvSpPr/>
          <p:nvPr/>
        </p:nvSpPr>
        <p:spPr>
          <a:xfrm>
            <a:off x="409143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307F2AE7-9AF8-4406-BADE-7A8CBF9D519F}"/>
              </a:ext>
            </a:extLst>
          </p:cNvPr>
          <p:cNvSpPr/>
          <p:nvPr/>
        </p:nvSpPr>
        <p:spPr>
          <a:xfrm>
            <a:off x="4333448"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59931698"/>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xmlns=""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en-US" altLang="ko-KR" dirty="0"/>
          </a:p>
          <a:p>
            <a:r>
              <a:rPr lang="ko-KR" altLang="en-US" dirty="0" smtClean="0"/>
              <a:t>메인 페이지</a:t>
            </a:r>
            <a:endParaRPr lang="ko-KR" altLang="en-US" dirty="0"/>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224917628"/>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smtClean="0">
                          <a:latin typeface="+mn-ea"/>
                          <a:ea typeface="+mn-ea"/>
                        </a:rPr>
                        <a:t>사이트에 </a:t>
                      </a:r>
                      <a:r>
                        <a:rPr lang="ko-KR" altLang="en-US" sz="800" b="0" dirty="0">
                          <a:latin typeface="+mn-ea"/>
                          <a:ea typeface="+mn-ea"/>
                        </a:rPr>
                        <a:t>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smtClean="0">
                          <a:solidFill>
                            <a:schemeClr val="tx1"/>
                          </a:solidFill>
                          <a:latin typeface="+mn-ea"/>
                        </a:rPr>
                        <a:t>사이트가 </a:t>
                      </a:r>
                      <a:r>
                        <a:rPr kumimoji="1" lang="ko-KR" altLang="en-US" sz="800" dirty="0">
                          <a:solidFill>
                            <a:schemeClr val="tx1"/>
                          </a:solidFill>
                          <a:latin typeface="+mn-ea"/>
                        </a:rPr>
                        <a:t>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xmlns=""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50477709"/>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solidFill>
                          <a:latin typeface="+mn-ea"/>
                          <a:ea typeface="+mn-ea"/>
                          <a:sym typeface="맑은 고딕"/>
                        </a:rPr>
                        <a:t>회원 사진 게시판의</a:t>
                      </a:r>
                      <a:r>
                        <a:rPr lang="ko-KR" altLang="en-US" sz="800" b="0" baseline="0" dirty="0" smtClean="0">
                          <a:solidFill>
                            <a:schemeClr val="tx1"/>
                          </a:solidFill>
                          <a:latin typeface="+mn-ea"/>
                          <a:ea typeface="+mn-ea"/>
                          <a:sym typeface="맑은 고딕"/>
                        </a:rPr>
                        <a:t> </a:t>
                      </a:r>
                      <a:r>
                        <a:rPr lang="ko-KR" altLang="en-US" sz="800" b="0" dirty="0" smtClean="0">
                          <a:solidFill>
                            <a:schemeClr val="tx1"/>
                          </a:solidFill>
                          <a:latin typeface="+mn-ea"/>
                          <a:ea typeface="+mn-ea"/>
                          <a:sym typeface="맑은 고딕"/>
                        </a:rPr>
                        <a:t>전체 </a:t>
                      </a:r>
                      <a:r>
                        <a:rPr lang="ko-KR" altLang="en-US" sz="800" b="0" dirty="0">
                          <a:solidFill>
                            <a:schemeClr val="tx1"/>
                          </a:solidFill>
                          <a:latin typeface="+mn-ea"/>
                          <a:ea typeface="+mn-ea"/>
                          <a:sym typeface="맑은 고딕"/>
                        </a:rPr>
                        <a:t>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155413573"/>
              </p:ext>
            </p:extLst>
          </p:nvPr>
        </p:nvGraphicFramePr>
        <p:xfrm>
          <a:off x="8688288" y="476672"/>
          <a:ext cx="3384376" cy="34014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247205842"/>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xmlns=""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47F03C4-9ED5-4923-B885-6A5B45EDA487}"/>
              </a:ext>
            </a:extLst>
          </p:cNvPr>
          <p:cNvSpPr/>
          <p:nvPr/>
        </p:nvSpPr>
        <p:spPr>
          <a:xfrm>
            <a:off x="2682122"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6C20713-C641-43BB-85F1-AB29D4B9AA67}"/>
              </a:ext>
            </a:extLst>
          </p:cNvPr>
          <p:cNvSpPr/>
          <p:nvPr/>
        </p:nvSpPr>
        <p:spPr>
          <a:xfrm>
            <a:off x="2682121" y="32248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0AB71526-3514-4E4B-8EEB-C39813BAE828}"/>
              </a:ext>
            </a:extLst>
          </p:cNvPr>
          <p:cNvSpPr/>
          <p:nvPr/>
        </p:nvSpPr>
        <p:spPr>
          <a:xfrm>
            <a:off x="2682120" y="3456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31788545-62C2-45F4-9241-7B973271487F}"/>
              </a:ext>
            </a:extLst>
          </p:cNvPr>
          <p:cNvSpPr/>
          <p:nvPr/>
        </p:nvSpPr>
        <p:spPr>
          <a:xfrm>
            <a:off x="2682119" y="373180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xmlns=""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4001218785"/>
              </p:ext>
            </p:extLst>
          </p:nvPr>
        </p:nvGraphicFramePr>
        <p:xfrm>
          <a:off x="8688288" y="476672"/>
          <a:ext cx="3384376" cy="3021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9765" cy="4104000"/>
          </a:xfrm>
          <a:prstGeom prst="rect">
            <a:avLst/>
          </a:prstGeom>
        </p:spPr>
      </p:pic>
      <p:sp>
        <p:nvSpPr>
          <p:cNvPr id="9" name="타원 8">
            <a:extLst>
              <a:ext uri="{FF2B5EF4-FFF2-40B4-BE49-F238E27FC236}">
                <a16:creationId xmlns:a16="http://schemas.microsoft.com/office/drawing/2014/main" xmlns="" id="{B64A60AE-C9EF-48D2-A330-3D6673BF87BA}"/>
              </a:ext>
            </a:extLst>
          </p:cNvPr>
          <p:cNvSpPr/>
          <p:nvPr/>
        </p:nvSpPr>
        <p:spPr>
          <a:xfrm>
            <a:off x="260876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C846E97-D477-4F0C-A125-7EC8883A2488}"/>
              </a:ext>
            </a:extLst>
          </p:cNvPr>
          <p:cNvSpPr/>
          <p:nvPr/>
        </p:nvSpPr>
        <p:spPr>
          <a:xfrm>
            <a:off x="260876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FADCE0D-AB4E-4E96-BE47-3A3F2E45754E}"/>
              </a:ext>
            </a:extLst>
          </p:cNvPr>
          <p:cNvSpPr/>
          <p:nvPr/>
        </p:nvSpPr>
        <p:spPr>
          <a:xfrm>
            <a:off x="2608766" y="29249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09EAA528-7705-4B70-839F-EB7AD325B4A5}"/>
              </a:ext>
            </a:extLst>
          </p:cNvPr>
          <p:cNvSpPr/>
          <p:nvPr/>
        </p:nvSpPr>
        <p:spPr>
          <a:xfrm>
            <a:off x="2682121" y="36450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C9CD636-88A1-4692-963E-C4D8A1A17957}"/>
              </a:ext>
            </a:extLst>
          </p:cNvPr>
          <p:cNvSpPr/>
          <p:nvPr/>
        </p:nvSpPr>
        <p:spPr>
          <a:xfrm>
            <a:off x="3647728" y="36534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3D2792C9-25F8-46F2-A750-617C8E0C66C0}"/>
              </a:ext>
            </a:extLst>
          </p:cNvPr>
          <p:cNvSpPr/>
          <p:nvPr/>
        </p:nvSpPr>
        <p:spPr>
          <a:xfrm>
            <a:off x="3794439"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6989B62D-0124-4D8F-A92A-57EE75287A47}"/>
              </a:ext>
            </a:extLst>
          </p:cNvPr>
          <p:cNvSpPr/>
          <p:nvPr/>
        </p:nvSpPr>
        <p:spPr>
          <a:xfrm>
            <a:off x="4091432" y="42176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118651158"/>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xmlns=""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B0D2E5E7-262B-4FA0-B4FA-5648C522D6D9}"/>
              </a:ext>
            </a:extLst>
          </p:cNvPr>
          <p:cNvSpPr/>
          <p:nvPr/>
        </p:nvSpPr>
        <p:spPr>
          <a:xfrm>
            <a:off x="386375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92136CB-F06A-48D8-9971-7BA52D2F4E09}"/>
              </a:ext>
            </a:extLst>
          </p:cNvPr>
          <p:cNvSpPr/>
          <p:nvPr/>
        </p:nvSpPr>
        <p:spPr>
          <a:xfrm>
            <a:off x="4511824" y="40092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C47AFD17-8BCF-4114-AF5C-DF65A0B2875B}"/>
              </a:ext>
            </a:extLst>
          </p:cNvPr>
          <p:cNvSpPr/>
          <p:nvPr/>
        </p:nvSpPr>
        <p:spPr>
          <a:xfrm>
            <a:off x="3937107" y="478906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95</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367808"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949289"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xmlns="" id="{289026BA-17DC-416D-B693-EF18ABEC8DDB}"/>
              </a:ext>
            </a:extLst>
          </p:cNvPr>
          <p:cNvGraphicFramePr>
            <a:graphicFrameLocks noGrp="1"/>
          </p:cNvGraphicFramePr>
          <p:nvPr>
            <p:extLst>
              <p:ext uri="{D42A27DB-BD31-4B8C-83A1-F6EECF244321}">
                <p14:modId xmlns:p14="http://schemas.microsoft.com/office/powerpoint/2010/main" val="3884579999"/>
              </p:ext>
            </p:extLst>
          </p:nvPr>
        </p:nvGraphicFramePr>
        <p:xfrm>
          <a:off x="8688288" y="476672"/>
          <a:ext cx="3384376" cy="19123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smtClean="0">
                          <a:solidFill>
                            <a:schemeClr val="tx1"/>
                          </a:solidFill>
                          <a:latin typeface="+mn-ea"/>
                          <a:ea typeface="+mn-ea"/>
                          <a:sym typeface="맑은 고딕"/>
                        </a:rPr>
                        <a:t>자주 묻는 </a:t>
                      </a:r>
                      <a:r>
                        <a:rPr lang="ko-KR" altLang="en-US" sz="800" b="0" dirty="0">
                          <a:solidFill>
                            <a:schemeClr val="tx1"/>
                          </a:solidFill>
                          <a:latin typeface="+mn-ea"/>
                          <a:ea typeface="+mn-ea"/>
                          <a:sym typeface="맑은 고딕"/>
                        </a:rPr>
                        <a:t>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xmlns="" id="{0741A301-3A8F-4580-8136-DB4625F163E8}"/>
              </a:ext>
            </a:extLst>
          </p:cNvPr>
          <p:cNvGraphicFramePr>
            <a:graphicFrameLocks noGrp="1"/>
          </p:cNvGraphicFramePr>
          <p:nvPr>
            <p:extLst>
              <p:ext uri="{D42A27DB-BD31-4B8C-83A1-F6EECF244321}">
                <p14:modId xmlns:p14="http://schemas.microsoft.com/office/powerpoint/2010/main" val="2335958123"/>
              </p:ext>
            </p:extLst>
          </p:nvPr>
        </p:nvGraphicFramePr>
        <p:xfrm>
          <a:off x="8688288" y="476672"/>
          <a:ext cx="3384376" cy="19123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smtClean="0">
                          <a:solidFill>
                            <a:schemeClr val="tx1"/>
                          </a:solidFill>
                          <a:latin typeface="+mn-ea"/>
                          <a:ea typeface="+mn-ea"/>
                          <a:sym typeface="맑은 고딕"/>
                        </a:rPr>
                        <a:t>자주 묻는 </a:t>
                      </a:r>
                      <a:r>
                        <a:rPr lang="ko-KR" altLang="en-US" sz="800" b="0" dirty="0">
                          <a:solidFill>
                            <a:schemeClr val="tx1"/>
                          </a:solidFill>
                          <a:latin typeface="+mn-ea"/>
                          <a:ea typeface="+mn-ea"/>
                          <a:sym typeface="맑은 고딕"/>
                        </a:rPr>
                        <a:t>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132865"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6456040" y="198884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157201"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3863752"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D7AD044E-ED1F-4287-80E3-AC375AF6F06A}"/>
              </a:ext>
            </a:extLst>
          </p:cNvPr>
          <p:cNvGraphicFramePr>
            <a:graphicFrameLocks noGrp="1"/>
          </p:cNvGraphicFramePr>
          <p:nvPr>
            <p:extLst>
              <p:ext uri="{D42A27DB-BD31-4B8C-83A1-F6EECF244321}">
                <p14:modId xmlns:p14="http://schemas.microsoft.com/office/powerpoint/2010/main" val="998231845"/>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a:t>
                      </a:r>
                      <a:r>
                        <a:rPr lang="ko-KR" altLang="en-US" sz="800" b="0" dirty="0" smtClean="0">
                          <a:solidFill>
                            <a:schemeClr val="tx1"/>
                          </a:solidFill>
                          <a:latin typeface="+mn-ea"/>
                          <a:ea typeface="+mn-ea"/>
                          <a:sym typeface="맑은 고딕"/>
                        </a:rPr>
                        <a:t>모아 놓은 </a:t>
                      </a:r>
                      <a:r>
                        <a:rPr lang="ko-KR" altLang="en-US" sz="800" b="0" dirty="0">
                          <a:solidFill>
                            <a:schemeClr val="tx1"/>
                          </a:solidFill>
                          <a:latin typeface="+mn-ea"/>
                          <a:ea typeface="+mn-ea"/>
                          <a:sym typeface="맑은 고딕"/>
                        </a:rPr>
                        <a:t>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3068969"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068968" y="326070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3068968"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xmlns="" id="{F0699E0B-B412-4E5C-AC2B-A84012FB9582}"/>
              </a:ext>
            </a:extLst>
          </p:cNvPr>
          <p:cNvGraphicFramePr>
            <a:graphicFrameLocks noGrp="1"/>
          </p:cNvGraphicFramePr>
          <p:nvPr>
            <p:extLst>
              <p:ext uri="{D42A27DB-BD31-4B8C-83A1-F6EECF244321}">
                <p14:modId xmlns:p14="http://schemas.microsoft.com/office/powerpoint/2010/main" val="2042993468"/>
              </p:ext>
            </p:extLst>
          </p:nvPr>
        </p:nvGraphicFramePr>
        <p:xfrm>
          <a:off x="8688288" y="476672"/>
          <a:ext cx="3384376" cy="277962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88996347"/>
                  </a:ext>
                </a:extLst>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85564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855640"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85564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4871864"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428878"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015880" y="58052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xmlns=""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xmlns="" id="{723202BD-5187-4B3C-8A78-CB15AA4DF910}"/>
              </a:ext>
            </a:extLst>
          </p:cNvPr>
          <p:cNvSpPr/>
          <p:nvPr/>
        </p:nvSpPr>
        <p:spPr>
          <a:xfrm>
            <a:off x="426791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xmlns="" id="{5B963023-AEE4-4D2B-942C-2D22DA2C11B6}"/>
              </a:ext>
            </a:extLst>
          </p:cNvPr>
          <p:cNvGraphicFramePr>
            <a:graphicFrameLocks noGrp="1"/>
          </p:cNvGraphicFramePr>
          <p:nvPr>
            <p:extLst>
              <p:ext uri="{D42A27DB-BD31-4B8C-83A1-F6EECF244321}">
                <p14:modId xmlns:p14="http://schemas.microsoft.com/office/powerpoint/2010/main" val="2227875285"/>
              </p:ext>
            </p:extLst>
          </p:nvPr>
        </p:nvGraphicFramePr>
        <p:xfrm>
          <a:off x="8698867" y="467212"/>
          <a:ext cx="3384376" cy="316366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30128579"/>
                  </a:ext>
                </a:extLst>
              </a:tr>
            </a:tbl>
          </a:graphicData>
        </a:graphic>
      </p:graphicFrame>
    </p:spTree>
  </p:cSld>
  <p:clrMapOvr>
    <a:masterClrMapping/>
  </p:clrMapOvr>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6149</TotalTime>
  <Words>4993</Words>
  <Application>Microsoft Office PowerPoint</Application>
  <PresentationFormat>사용자 지정</PresentationFormat>
  <Paragraphs>1451</Paragraphs>
  <Slides>106</Slides>
  <Notes>0</Notes>
  <HiddenSlides>0</HiddenSlides>
  <MMClips>0</MMClips>
  <ScaleCrop>false</ScaleCrop>
  <HeadingPairs>
    <vt:vector size="4" baseType="variant">
      <vt:variant>
        <vt:lpstr>테마</vt:lpstr>
      </vt:variant>
      <vt:variant>
        <vt:i4>1</vt:i4>
      </vt:variant>
      <vt:variant>
        <vt:lpstr>슬라이드 제목</vt:lpstr>
      </vt:variant>
      <vt:variant>
        <vt:i4>106</vt:i4>
      </vt:variant>
    </vt:vector>
  </HeadingPairs>
  <TitlesOfParts>
    <vt:vector size="107" baseType="lpstr">
      <vt:lpstr>Office 테마</vt:lpstr>
      <vt:lpstr>득근득근</vt:lpstr>
      <vt:lpstr>서비스 개요</vt:lpstr>
      <vt:lpstr>Logic process</vt:lpstr>
      <vt:lpstr>ERD</vt:lpstr>
      <vt:lpstr>User flow : 리뷰 작성하기</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 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lpstr>URL</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ITSC</cp:lastModifiedBy>
  <cp:revision>459</cp:revision>
  <cp:lastPrinted>2019-05-29T05:54:36Z</cp:lastPrinted>
  <dcterms:created xsi:type="dcterms:W3CDTF">2019-03-11T07:43:12Z</dcterms:created>
  <dcterms:modified xsi:type="dcterms:W3CDTF">2021-05-03T05:41:30Z</dcterms:modified>
</cp:coreProperties>
</file>